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6"/>
  </p:notesMasterIdLst>
  <p:sldIdLst>
    <p:sldId id="267" r:id="rId2"/>
    <p:sldId id="268" r:id="rId3"/>
    <p:sldId id="271" r:id="rId4"/>
    <p:sldId id="272" r:id="rId5"/>
    <p:sldId id="282" r:id="rId6"/>
    <p:sldId id="283" r:id="rId7"/>
    <p:sldId id="284" r:id="rId8"/>
    <p:sldId id="281" r:id="rId9"/>
    <p:sldId id="260" r:id="rId10"/>
    <p:sldId id="266" r:id="rId11"/>
    <p:sldId id="256" r:id="rId12"/>
    <p:sldId id="270" r:id="rId13"/>
    <p:sldId id="278" r:id="rId14"/>
    <p:sldId id="257" r:id="rId15"/>
    <p:sldId id="261" r:id="rId16"/>
    <p:sldId id="262" r:id="rId17"/>
    <p:sldId id="258" r:id="rId18"/>
    <p:sldId id="279" r:id="rId19"/>
    <p:sldId id="259" r:id="rId20"/>
    <p:sldId id="263" r:id="rId21"/>
    <p:sldId id="280" r:id="rId22"/>
    <p:sldId id="273" r:id="rId23"/>
    <p:sldId id="276" r:id="rId24"/>
    <p:sldId id="27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404" autoAdjust="0"/>
  </p:normalViewPr>
  <p:slideViewPr>
    <p:cSldViewPr>
      <p:cViewPr varScale="1">
        <p:scale>
          <a:sx n="41" d="100"/>
          <a:sy n="41" d="100"/>
        </p:scale>
        <p:origin x="-7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251CA4-C832-4557-9075-3DBBF2F7C42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F366B2-7F33-4AB2-927D-03B9B5F20703}">
      <dgm:prSet phldrT="[Text]"/>
      <dgm:spPr>
        <a:ln>
          <a:noFill/>
        </a:ln>
      </dgm:spPr>
      <dgm:t>
        <a:bodyPr/>
        <a:lstStyle/>
        <a:p>
          <a:endParaRPr lang="en-US" dirty="0"/>
        </a:p>
      </dgm:t>
    </dgm:pt>
    <dgm:pt modelId="{995BE770-43CF-42CD-B3E8-F441E883C4A8}" type="parTrans" cxnId="{FA336862-BE94-43FF-B448-64C828BBB104}">
      <dgm:prSet/>
      <dgm:spPr/>
      <dgm:t>
        <a:bodyPr/>
        <a:lstStyle/>
        <a:p>
          <a:endParaRPr lang="en-US"/>
        </a:p>
      </dgm:t>
    </dgm:pt>
    <dgm:pt modelId="{136502FF-ED06-43BE-A03F-E4E8A36C6E03}" type="sibTrans" cxnId="{FA336862-BE94-43FF-B448-64C828BBB104}">
      <dgm:prSet/>
      <dgm:spPr/>
      <dgm:t>
        <a:bodyPr/>
        <a:lstStyle/>
        <a:p>
          <a:endParaRPr lang="en-US"/>
        </a:p>
      </dgm:t>
    </dgm:pt>
    <dgm:pt modelId="{BA5F8D50-3AFA-4511-928D-901009BAE6BC}">
      <dgm:prSet phldrT="[Text]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ln>
          <a:noFill/>
        </a:ln>
      </dgm:spPr>
      <dgm:t>
        <a:bodyPr/>
        <a:lstStyle/>
        <a:p>
          <a:r>
            <a:rPr lang="bn-BD" dirty="0" smtClean="0"/>
            <a:t> </a:t>
          </a:r>
          <a:endParaRPr lang="en-US" dirty="0"/>
        </a:p>
      </dgm:t>
    </dgm:pt>
    <dgm:pt modelId="{F0D93566-2A9F-45AF-85CC-F34F2D382B5D}" type="parTrans" cxnId="{B22EB685-8CC5-4F4B-9D78-52A07C883CDD}">
      <dgm:prSet/>
      <dgm:spPr/>
      <dgm:t>
        <a:bodyPr/>
        <a:lstStyle/>
        <a:p>
          <a:endParaRPr lang="en-US"/>
        </a:p>
      </dgm:t>
    </dgm:pt>
    <dgm:pt modelId="{229C56B0-00BF-4A8E-B48E-7C12EFBDBBCF}" type="sibTrans" cxnId="{B22EB685-8CC5-4F4B-9D78-52A07C883CDD}">
      <dgm:prSet/>
      <dgm:spPr/>
      <dgm:t>
        <a:bodyPr/>
        <a:lstStyle/>
        <a:p>
          <a:endParaRPr lang="en-US"/>
        </a:p>
      </dgm:t>
    </dgm:pt>
    <dgm:pt modelId="{7AA9AA64-92C7-4FBC-95A1-BD057DB6B3EA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>
          <a:noFill/>
        </a:ln>
      </dgm:spPr>
      <dgm:t>
        <a:bodyPr/>
        <a:lstStyle/>
        <a:p>
          <a:endParaRPr lang="en-US" dirty="0"/>
        </a:p>
      </dgm:t>
    </dgm:pt>
    <dgm:pt modelId="{6EB69660-1462-427F-A91A-9F4764B33982}" type="parTrans" cxnId="{8E15A5AD-01DD-4AAC-B0D9-8C2C4B5F8F07}">
      <dgm:prSet/>
      <dgm:spPr/>
      <dgm:t>
        <a:bodyPr/>
        <a:lstStyle/>
        <a:p>
          <a:endParaRPr lang="en-US"/>
        </a:p>
      </dgm:t>
    </dgm:pt>
    <dgm:pt modelId="{83C75C4C-4580-43A8-BE7A-416448068773}" type="sibTrans" cxnId="{8E15A5AD-01DD-4AAC-B0D9-8C2C4B5F8F07}">
      <dgm:prSet/>
      <dgm:spPr/>
      <dgm:t>
        <a:bodyPr/>
        <a:lstStyle/>
        <a:p>
          <a:endParaRPr lang="en-US"/>
        </a:p>
      </dgm:t>
    </dgm:pt>
    <dgm:pt modelId="{1070D0E8-E482-44A1-95F5-6AEE74FDEC1F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>
          <a:noFill/>
        </a:ln>
      </dgm:spPr>
      <dgm:t>
        <a:bodyPr/>
        <a:lstStyle/>
        <a:p>
          <a:endParaRPr lang="en-US" dirty="0"/>
        </a:p>
      </dgm:t>
    </dgm:pt>
    <dgm:pt modelId="{B554BD43-1ED7-4D17-A41F-5EC969B792DE}" type="parTrans" cxnId="{888CEB06-B3B4-4BFE-A217-09A967B44AAF}">
      <dgm:prSet/>
      <dgm:spPr/>
      <dgm:t>
        <a:bodyPr/>
        <a:lstStyle/>
        <a:p>
          <a:endParaRPr lang="en-US"/>
        </a:p>
      </dgm:t>
    </dgm:pt>
    <dgm:pt modelId="{AF2979CA-9C10-47DE-A0BA-4AFAAA6ED252}" type="sibTrans" cxnId="{888CEB06-B3B4-4BFE-A217-09A967B44AAF}">
      <dgm:prSet/>
      <dgm:spPr/>
      <dgm:t>
        <a:bodyPr/>
        <a:lstStyle/>
        <a:p>
          <a:endParaRPr lang="en-US"/>
        </a:p>
      </dgm:t>
    </dgm:pt>
    <dgm:pt modelId="{A41322BD-AE8F-410A-B73D-C3ABC273A60A}">
      <dgm:prSet phldrT="[Text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solidFill>
          <a:srgbClr val="002060"/>
        </a:solidFill>
        <a:ln>
          <a:noFill/>
        </a:ln>
      </dgm:spPr>
      <dgm:t>
        <a:bodyPr/>
        <a:lstStyle/>
        <a:p>
          <a:endParaRPr lang="en-US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70BBB9AC-6A45-4F5E-8DBF-4358254540A0}" type="sibTrans" cxnId="{5E901715-8424-464D-ABA3-BE40D19BBBFD}">
      <dgm:prSet/>
      <dgm:spPr/>
      <dgm:t>
        <a:bodyPr/>
        <a:lstStyle/>
        <a:p>
          <a:endParaRPr lang="en-US"/>
        </a:p>
      </dgm:t>
    </dgm:pt>
    <dgm:pt modelId="{9AF14CDD-D682-4D3F-9BD5-C0455759BC7C}" type="parTrans" cxnId="{5E901715-8424-464D-ABA3-BE40D19BBBFD}">
      <dgm:prSet/>
      <dgm:spPr/>
      <dgm:t>
        <a:bodyPr/>
        <a:lstStyle/>
        <a:p>
          <a:endParaRPr lang="en-US"/>
        </a:p>
      </dgm:t>
    </dgm:pt>
    <dgm:pt modelId="{93A31ECC-703D-4503-8F4C-A9EAAF48FD87}" type="pres">
      <dgm:prSet presAssocID="{57251CA4-C832-4557-9075-3DBBF2F7C42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908FEE-5626-46EA-828B-139C4D2F1E9F}" type="pres">
      <dgm:prSet presAssocID="{A41322BD-AE8F-410A-B73D-C3ABC273A60A}" presName="centerShape" presStyleLbl="node0" presStyleIdx="0" presStyleCnt="1"/>
      <dgm:spPr/>
      <dgm:t>
        <a:bodyPr/>
        <a:lstStyle/>
        <a:p>
          <a:endParaRPr lang="en-US"/>
        </a:p>
      </dgm:t>
    </dgm:pt>
    <dgm:pt modelId="{DEA48A0D-769F-4339-BA63-8B0451DA0C63}" type="pres">
      <dgm:prSet presAssocID="{89F366B2-7F33-4AB2-927D-03B9B5F2070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3E631A-025B-4822-A7EE-169E088B057E}" type="pres">
      <dgm:prSet presAssocID="{89F366B2-7F33-4AB2-927D-03B9B5F20703}" presName="dummy" presStyleCnt="0"/>
      <dgm:spPr/>
    </dgm:pt>
    <dgm:pt modelId="{E0854CDC-0240-495C-AEBA-EB37A4BAD13D}" type="pres">
      <dgm:prSet presAssocID="{136502FF-ED06-43BE-A03F-E4E8A36C6E03}" presName="sibTrans" presStyleLbl="sibTrans2D1" presStyleIdx="0" presStyleCnt="4"/>
      <dgm:spPr/>
      <dgm:t>
        <a:bodyPr/>
        <a:lstStyle/>
        <a:p>
          <a:endParaRPr lang="en-US"/>
        </a:p>
      </dgm:t>
    </dgm:pt>
    <dgm:pt modelId="{87E46438-5D60-47AB-A066-9BDC193CDC7A}" type="pres">
      <dgm:prSet presAssocID="{BA5F8D50-3AFA-4511-928D-901009BAE6B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E6BC6A-FF5F-41DE-8503-650DCED6ADF3}" type="pres">
      <dgm:prSet presAssocID="{BA5F8D50-3AFA-4511-928D-901009BAE6BC}" presName="dummy" presStyleCnt="0"/>
      <dgm:spPr/>
    </dgm:pt>
    <dgm:pt modelId="{76CCE423-3E9D-4A27-ABB6-DC7510CF6724}" type="pres">
      <dgm:prSet presAssocID="{229C56B0-00BF-4A8E-B48E-7C12EFBDBBCF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10AF930-C330-4794-A534-BB3DD479DF3D}" type="pres">
      <dgm:prSet presAssocID="{7AA9AA64-92C7-4FBC-95A1-BD057DB6B3E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297643-834F-4EC7-B705-122A2C6AD676}" type="pres">
      <dgm:prSet presAssocID="{7AA9AA64-92C7-4FBC-95A1-BD057DB6B3EA}" presName="dummy" presStyleCnt="0"/>
      <dgm:spPr/>
    </dgm:pt>
    <dgm:pt modelId="{BD28622E-3185-45CA-9C60-EC968F425600}" type="pres">
      <dgm:prSet presAssocID="{83C75C4C-4580-43A8-BE7A-416448068773}" presName="sibTrans" presStyleLbl="sibTrans2D1" presStyleIdx="2" presStyleCnt="4"/>
      <dgm:spPr/>
      <dgm:t>
        <a:bodyPr/>
        <a:lstStyle/>
        <a:p>
          <a:endParaRPr lang="en-US"/>
        </a:p>
      </dgm:t>
    </dgm:pt>
    <dgm:pt modelId="{73230444-234C-461D-90DC-B4DC5373B728}" type="pres">
      <dgm:prSet presAssocID="{1070D0E8-E482-44A1-95F5-6AEE74FDEC1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ADA63D-F30D-4E7A-B069-B259A199816C}" type="pres">
      <dgm:prSet presAssocID="{1070D0E8-E482-44A1-95F5-6AEE74FDEC1F}" presName="dummy" presStyleCnt="0"/>
      <dgm:spPr/>
    </dgm:pt>
    <dgm:pt modelId="{59575C99-26C4-46D2-9C69-443D31A63EBB}" type="pres">
      <dgm:prSet presAssocID="{AF2979CA-9C10-47DE-A0BA-4AFAAA6ED252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A4566414-A5CF-4D1F-803A-BAE0CB531A4A}" type="presOf" srcId="{83C75C4C-4580-43A8-BE7A-416448068773}" destId="{BD28622E-3185-45CA-9C60-EC968F425600}" srcOrd="0" destOrd="0" presId="urn:microsoft.com/office/officeart/2005/8/layout/radial6"/>
    <dgm:cxn modelId="{BEA42B90-1DEB-4F46-AADD-0C77E0C70B3B}" type="presOf" srcId="{136502FF-ED06-43BE-A03F-E4E8A36C6E03}" destId="{E0854CDC-0240-495C-AEBA-EB37A4BAD13D}" srcOrd="0" destOrd="0" presId="urn:microsoft.com/office/officeart/2005/8/layout/radial6"/>
    <dgm:cxn modelId="{FA336862-BE94-43FF-B448-64C828BBB104}" srcId="{A41322BD-AE8F-410A-B73D-C3ABC273A60A}" destId="{89F366B2-7F33-4AB2-927D-03B9B5F20703}" srcOrd="0" destOrd="0" parTransId="{995BE770-43CF-42CD-B3E8-F441E883C4A8}" sibTransId="{136502FF-ED06-43BE-A03F-E4E8A36C6E03}"/>
    <dgm:cxn modelId="{7BD99EF0-9426-4037-A5CD-0CD7957E594C}" type="presOf" srcId="{57251CA4-C832-4557-9075-3DBBF2F7C424}" destId="{93A31ECC-703D-4503-8F4C-A9EAAF48FD87}" srcOrd="0" destOrd="0" presId="urn:microsoft.com/office/officeart/2005/8/layout/radial6"/>
    <dgm:cxn modelId="{888CEB06-B3B4-4BFE-A217-09A967B44AAF}" srcId="{A41322BD-AE8F-410A-B73D-C3ABC273A60A}" destId="{1070D0E8-E482-44A1-95F5-6AEE74FDEC1F}" srcOrd="3" destOrd="0" parTransId="{B554BD43-1ED7-4D17-A41F-5EC969B792DE}" sibTransId="{AF2979CA-9C10-47DE-A0BA-4AFAAA6ED252}"/>
    <dgm:cxn modelId="{8C751596-3EF6-40D8-8D0B-02B64A710BEA}" type="presOf" srcId="{AF2979CA-9C10-47DE-A0BA-4AFAAA6ED252}" destId="{59575C99-26C4-46D2-9C69-443D31A63EBB}" srcOrd="0" destOrd="0" presId="urn:microsoft.com/office/officeart/2005/8/layout/radial6"/>
    <dgm:cxn modelId="{07F4CBA7-E151-4B92-974A-F5E71115CFC7}" type="presOf" srcId="{229C56B0-00BF-4A8E-B48E-7C12EFBDBBCF}" destId="{76CCE423-3E9D-4A27-ABB6-DC7510CF6724}" srcOrd="0" destOrd="0" presId="urn:microsoft.com/office/officeart/2005/8/layout/radial6"/>
    <dgm:cxn modelId="{B22EB685-8CC5-4F4B-9D78-52A07C883CDD}" srcId="{A41322BD-AE8F-410A-B73D-C3ABC273A60A}" destId="{BA5F8D50-3AFA-4511-928D-901009BAE6BC}" srcOrd="1" destOrd="0" parTransId="{F0D93566-2A9F-45AF-85CC-F34F2D382B5D}" sibTransId="{229C56B0-00BF-4A8E-B48E-7C12EFBDBBCF}"/>
    <dgm:cxn modelId="{34980F8B-924C-46E5-AB77-A79DFC3DC45E}" type="presOf" srcId="{A41322BD-AE8F-410A-B73D-C3ABC273A60A}" destId="{84908FEE-5626-46EA-828B-139C4D2F1E9F}" srcOrd="0" destOrd="0" presId="urn:microsoft.com/office/officeart/2005/8/layout/radial6"/>
    <dgm:cxn modelId="{5E901715-8424-464D-ABA3-BE40D19BBBFD}" srcId="{57251CA4-C832-4557-9075-3DBBF2F7C424}" destId="{A41322BD-AE8F-410A-B73D-C3ABC273A60A}" srcOrd="0" destOrd="0" parTransId="{9AF14CDD-D682-4D3F-9BD5-C0455759BC7C}" sibTransId="{70BBB9AC-6A45-4F5E-8DBF-4358254540A0}"/>
    <dgm:cxn modelId="{E07EF12D-0161-436D-9DCB-14E6B7AF34F0}" type="presOf" srcId="{89F366B2-7F33-4AB2-927D-03B9B5F20703}" destId="{DEA48A0D-769F-4339-BA63-8B0451DA0C63}" srcOrd="0" destOrd="0" presId="urn:microsoft.com/office/officeart/2005/8/layout/radial6"/>
    <dgm:cxn modelId="{450A0AC2-A844-4ED7-A371-2D8FFDBCAE59}" type="presOf" srcId="{1070D0E8-E482-44A1-95F5-6AEE74FDEC1F}" destId="{73230444-234C-461D-90DC-B4DC5373B728}" srcOrd="0" destOrd="0" presId="urn:microsoft.com/office/officeart/2005/8/layout/radial6"/>
    <dgm:cxn modelId="{E08D2E0E-C40D-4181-9A01-230EA74419C1}" type="presOf" srcId="{7AA9AA64-92C7-4FBC-95A1-BD057DB6B3EA}" destId="{210AF930-C330-4794-A534-BB3DD479DF3D}" srcOrd="0" destOrd="0" presId="urn:microsoft.com/office/officeart/2005/8/layout/radial6"/>
    <dgm:cxn modelId="{A3688A40-F3F4-4EAC-B6CB-97DB0D261357}" type="presOf" srcId="{BA5F8D50-3AFA-4511-928D-901009BAE6BC}" destId="{87E46438-5D60-47AB-A066-9BDC193CDC7A}" srcOrd="0" destOrd="0" presId="urn:microsoft.com/office/officeart/2005/8/layout/radial6"/>
    <dgm:cxn modelId="{8E15A5AD-01DD-4AAC-B0D9-8C2C4B5F8F07}" srcId="{A41322BD-AE8F-410A-B73D-C3ABC273A60A}" destId="{7AA9AA64-92C7-4FBC-95A1-BD057DB6B3EA}" srcOrd="2" destOrd="0" parTransId="{6EB69660-1462-427F-A91A-9F4764B33982}" sibTransId="{83C75C4C-4580-43A8-BE7A-416448068773}"/>
    <dgm:cxn modelId="{E5698BB7-8045-43D2-940F-6070CAFD9B78}" type="presParOf" srcId="{93A31ECC-703D-4503-8F4C-A9EAAF48FD87}" destId="{84908FEE-5626-46EA-828B-139C4D2F1E9F}" srcOrd="0" destOrd="0" presId="urn:microsoft.com/office/officeart/2005/8/layout/radial6"/>
    <dgm:cxn modelId="{D707EC4F-1462-45A0-9F39-0A37A10A85DA}" type="presParOf" srcId="{93A31ECC-703D-4503-8F4C-A9EAAF48FD87}" destId="{DEA48A0D-769F-4339-BA63-8B0451DA0C63}" srcOrd="1" destOrd="0" presId="urn:microsoft.com/office/officeart/2005/8/layout/radial6"/>
    <dgm:cxn modelId="{0F76B2E4-C1BA-41FB-A7CE-FDC63FA77758}" type="presParOf" srcId="{93A31ECC-703D-4503-8F4C-A9EAAF48FD87}" destId="{483E631A-025B-4822-A7EE-169E088B057E}" srcOrd="2" destOrd="0" presId="urn:microsoft.com/office/officeart/2005/8/layout/radial6"/>
    <dgm:cxn modelId="{E783FFA6-E170-4230-B86B-E2DC74142FF5}" type="presParOf" srcId="{93A31ECC-703D-4503-8F4C-A9EAAF48FD87}" destId="{E0854CDC-0240-495C-AEBA-EB37A4BAD13D}" srcOrd="3" destOrd="0" presId="urn:microsoft.com/office/officeart/2005/8/layout/radial6"/>
    <dgm:cxn modelId="{4FA4271A-89BB-4A8F-BF3A-5DF129602DCA}" type="presParOf" srcId="{93A31ECC-703D-4503-8F4C-A9EAAF48FD87}" destId="{87E46438-5D60-47AB-A066-9BDC193CDC7A}" srcOrd="4" destOrd="0" presId="urn:microsoft.com/office/officeart/2005/8/layout/radial6"/>
    <dgm:cxn modelId="{7F411053-F823-484C-847C-E56B6A325E00}" type="presParOf" srcId="{93A31ECC-703D-4503-8F4C-A9EAAF48FD87}" destId="{1BE6BC6A-FF5F-41DE-8503-650DCED6ADF3}" srcOrd="5" destOrd="0" presId="urn:microsoft.com/office/officeart/2005/8/layout/radial6"/>
    <dgm:cxn modelId="{229354F1-43AE-4EBD-95D6-6EE24D216968}" type="presParOf" srcId="{93A31ECC-703D-4503-8F4C-A9EAAF48FD87}" destId="{76CCE423-3E9D-4A27-ABB6-DC7510CF6724}" srcOrd="6" destOrd="0" presId="urn:microsoft.com/office/officeart/2005/8/layout/radial6"/>
    <dgm:cxn modelId="{4A55FCAB-31A4-4939-AA3C-D3CF0184781E}" type="presParOf" srcId="{93A31ECC-703D-4503-8F4C-A9EAAF48FD87}" destId="{210AF930-C330-4794-A534-BB3DD479DF3D}" srcOrd="7" destOrd="0" presId="urn:microsoft.com/office/officeart/2005/8/layout/radial6"/>
    <dgm:cxn modelId="{C7721C92-5596-43AB-B28F-9418D4048E99}" type="presParOf" srcId="{93A31ECC-703D-4503-8F4C-A9EAAF48FD87}" destId="{CD297643-834F-4EC7-B705-122A2C6AD676}" srcOrd="8" destOrd="0" presId="urn:microsoft.com/office/officeart/2005/8/layout/radial6"/>
    <dgm:cxn modelId="{404E8685-F206-4864-8AB6-BA999C3B91A1}" type="presParOf" srcId="{93A31ECC-703D-4503-8F4C-A9EAAF48FD87}" destId="{BD28622E-3185-45CA-9C60-EC968F425600}" srcOrd="9" destOrd="0" presId="urn:microsoft.com/office/officeart/2005/8/layout/radial6"/>
    <dgm:cxn modelId="{6A97DD61-F036-4116-8A0C-8FB87436C7AA}" type="presParOf" srcId="{93A31ECC-703D-4503-8F4C-A9EAAF48FD87}" destId="{73230444-234C-461D-90DC-B4DC5373B728}" srcOrd="10" destOrd="0" presId="urn:microsoft.com/office/officeart/2005/8/layout/radial6"/>
    <dgm:cxn modelId="{B21F9B3E-B156-4FA1-92F7-46F2BB83A36F}" type="presParOf" srcId="{93A31ECC-703D-4503-8F4C-A9EAAF48FD87}" destId="{0AADA63D-F30D-4E7A-B069-B259A199816C}" srcOrd="11" destOrd="0" presId="urn:microsoft.com/office/officeart/2005/8/layout/radial6"/>
    <dgm:cxn modelId="{DFB94010-EABA-4510-8C7D-EFC61867BBAC}" type="presParOf" srcId="{93A31ECC-703D-4503-8F4C-A9EAAF48FD87}" destId="{59575C99-26C4-46D2-9C69-443D31A63EBB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5FA0DC-DBB8-4940-B12A-788A0EB4DB4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5CB779-DA00-4DF5-ADB7-C5CB74E98FA5}">
      <dgm:prSet phldrT="[Text]" custT="1"/>
      <dgm:spPr/>
      <dgm:t>
        <a:bodyPr/>
        <a:lstStyle/>
        <a:p>
          <a:r>
            <a:rPr lang="en-US" sz="1600" dirty="0" smtClean="0">
              <a:latin typeface="Times New Roman" pitchFamily="18" charset="0"/>
              <a:cs typeface="Times New Roman" pitchFamily="18" charset="0"/>
            </a:rPr>
            <a:t>Production Department</a:t>
          </a:r>
          <a:r>
            <a:rPr lang="en-US" sz="1600" dirty="0" smtClean="0"/>
            <a:t> </a:t>
          </a:r>
          <a:endParaRPr lang="en-US" sz="2000" dirty="0"/>
        </a:p>
      </dgm:t>
    </dgm:pt>
    <dgm:pt modelId="{6D19F0D7-7A1A-43F9-B8C5-DEC9AC1B1380}" type="parTrans" cxnId="{153C43A1-DEC3-49BC-A1FB-CB00332BD34B}">
      <dgm:prSet/>
      <dgm:spPr/>
      <dgm:t>
        <a:bodyPr/>
        <a:lstStyle/>
        <a:p>
          <a:endParaRPr lang="en-US"/>
        </a:p>
      </dgm:t>
    </dgm:pt>
    <dgm:pt modelId="{424EFBE1-73F2-489B-A6A2-7957A06BB45B}" type="sibTrans" cxnId="{153C43A1-DEC3-49BC-A1FB-CB00332BD34B}">
      <dgm:prSet/>
      <dgm:spPr/>
      <dgm:t>
        <a:bodyPr/>
        <a:lstStyle/>
        <a:p>
          <a:endParaRPr lang="en-US"/>
        </a:p>
      </dgm:t>
    </dgm:pt>
    <dgm:pt modelId="{A7500A4F-72ED-4E3E-8093-086E453A7AE3}">
      <dgm:prSet phldrT="[Text]" custT="1"/>
      <dgm:spPr/>
      <dgm:t>
        <a:bodyPr/>
        <a:lstStyle/>
        <a:p>
          <a:r>
            <a:rPr lang="en-US" sz="1600" dirty="0" smtClean="0">
              <a:latin typeface="Times New Roman" pitchFamily="18" charset="0"/>
              <a:cs typeface="Times New Roman" pitchFamily="18" charset="0"/>
            </a:rPr>
            <a:t>Supervisor 1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8A22EDAC-8D3D-47F5-9C3E-58DCE3162664}" type="parTrans" cxnId="{ABFB7631-8C94-482D-BB22-22F4C1F5CEDD}">
      <dgm:prSet/>
      <dgm:spPr/>
      <dgm:t>
        <a:bodyPr/>
        <a:lstStyle/>
        <a:p>
          <a:endParaRPr lang="en-US"/>
        </a:p>
      </dgm:t>
    </dgm:pt>
    <dgm:pt modelId="{CA7808A9-6F1A-4431-B27A-2D3ADD2B4A7B}" type="sibTrans" cxnId="{ABFB7631-8C94-482D-BB22-22F4C1F5CEDD}">
      <dgm:prSet/>
      <dgm:spPr/>
      <dgm:t>
        <a:bodyPr/>
        <a:lstStyle/>
        <a:p>
          <a:endParaRPr lang="en-US"/>
        </a:p>
      </dgm:t>
    </dgm:pt>
    <dgm:pt modelId="{85AA0297-2470-4C71-942D-EFF5ED9F0C09}">
      <dgm:prSet phldrT="[Text]" custT="1"/>
      <dgm:spPr/>
      <dgm:t>
        <a:bodyPr/>
        <a:lstStyle/>
        <a:p>
          <a:r>
            <a:rPr lang="en-US" sz="1600" dirty="0" err="1" smtClean="0">
              <a:latin typeface="Times New Roman" pitchFamily="18" charset="0"/>
              <a:cs typeface="Times New Roman" pitchFamily="18" charset="0"/>
            </a:rPr>
            <a:t>Sepervisor</a:t>
          </a:r>
          <a:r>
            <a:rPr lang="en-US" sz="1600" dirty="0" smtClean="0">
              <a:latin typeface="Times New Roman" pitchFamily="18" charset="0"/>
              <a:cs typeface="Times New Roman" pitchFamily="18" charset="0"/>
            </a:rPr>
            <a:t> 2</a:t>
          </a:r>
          <a:endParaRPr lang="en-US" sz="1600" dirty="0">
            <a:latin typeface="Times New Roman" pitchFamily="18" charset="0"/>
            <a:cs typeface="Times New Roman" pitchFamily="18" charset="0"/>
          </a:endParaRPr>
        </a:p>
      </dgm:t>
    </dgm:pt>
    <dgm:pt modelId="{C9AE8623-3785-46A0-9DBB-7A6C6D1C5AC8}" type="parTrans" cxnId="{06906C7F-18C8-4EF0-A2FB-9DE21067F175}">
      <dgm:prSet/>
      <dgm:spPr/>
      <dgm:t>
        <a:bodyPr/>
        <a:lstStyle/>
        <a:p>
          <a:endParaRPr lang="en-US"/>
        </a:p>
      </dgm:t>
    </dgm:pt>
    <dgm:pt modelId="{5A9717B2-CCB1-4696-A07E-62EDC8F08EAE}" type="sibTrans" cxnId="{06906C7F-18C8-4EF0-A2FB-9DE21067F175}">
      <dgm:prSet/>
      <dgm:spPr/>
      <dgm:t>
        <a:bodyPr/>
        <a:lstStyle/>
        <a:p>
          <a:endParaRPr lang="en-US"/>
        </a:p>
      </dgm:t>
    </dgm:pt>
    <dgm:pt modelId="{0D218A3F-B2FD-4A95-90AD-4EB4FC1E7E59}" type="pres">
      <dgm:prSet presAssocID="{1A5FA0DC-DBB8-4940-B12A-788A0EB4DB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7643C63-F51E-4AA3-85E0-6B20E63B94A4}" type="pres">
      <dgm:prSet presAssocID="{F95CB779-DA00-4DF5-ADB7-C5CB74E98FA5}" presName="hierRoot1" presStyleCnt="0">
        <dgm:presLayoutVars>
          <dgm:hierBranch val="init"/>
        </dgm:presLayoutVars>
      </dgm:prSet>
      <dgm:spPr/>
    </dgm:pt>
    <dgm:pt modelId="{EE626FF5-B1BC-47BC-91B9-40A2A3722362}" type="pres">
      <dgm:prSet presAssocID="{F95CB779-DA00-4DF5-ADB7-C5CB74E98FA5}" presName="rootComposite1" presStyleCnt="0"/>
      <dgm:spPr/>
    </dgm:pt>
    <dgm:pt modelId="{5CC0B64A-D0C2-4275-9D3A-315114780F0E}" type="pres">
      <dgm:prSet presAssocID="{F95CB779-DA00-4DF5-ADB7-C5CB74E98FA5}" presName="rootText1" presStyleLbl="node0" presStyleIdx="0" presStyleCnt="1" custScaleX="111372" custScaleY="68236" custLinFactNeighborY="-124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945E70-0D85-4BAA-863A-8419819EBFBB}" type="pres">
      <dgm:prSet presAssocID="{F95CB779-DA00-4DF5-ADB7-C5CB74E98FA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A0909CF-08E7-4745-A1AD-050D1DC951AF}" type="pres">
      <dgm:prSet presAssocID="{F95CB779-DA00-4DF5-ADB7-C5CB74E98FA5}" presName="hierChild2" presStyleCnt="0"/>
      <dgm:spPr/>
    </dgm:pt>
    <dgm:pt modelId="{0C9689B4-290C-4432-864E-107268E2834E}" type="pres">
      <dgm:prSet presAssocID="{8A22EDAC-8D3D-47F5-9C3E-58DCE3162664}" presName="Name37" presStyleLbl="parChTrans1D2" presStyleIdx="0" presStyleCnt="2"/>
      <dgm:spPr/>
      <dgm:t>
        <a:bodyPr/>
        <a:lstStyle/>
        <a:p>
          <a:endParaRPr lang="en-US"/>
        </a:p>
      </dgm:t>
    </dgm:pt>
    <dgm:pt modelId="{EC223467-1423-4983-A09A-00F3EBACA9E4}" type="pres">
      <dgm:prSet presAssocID="{A7500A4F-72ED-4E3E-8093-086E453A7AE3}" presName="hierRoot2" presStyleCnt="0">
        <dgm:presLayoutVars>
          <dgm:hierBranch val="init"/>
        </dgm:presLayoutVars>
      </dgm:prSet>
      <dgm:spPr/>
    </dgm:pt>
    <dgm:pt modelId="{82FBA9D9-5B32-4E63-8F2A-7E201248815D}" type="pres">
      <dgm:prSet presAssocID="{A7500A4F-72ED-4E3E-8093-086E453A7AE3}" presName="rootComposite" presStyleCnt="0"/>
      <dgm:spPr/>
    </dgm:pt>
    <dgm:pt modelId="{ED2DA733-32B2-492C-9AC3-968F3C14A8EC}" type="pres">
      <dgm:prSet presAssocID="{A7500A4F-72ED-4E3E-8093-086E453A7AE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76723C-A3C7-4D39-BDA6-2D85018FD88B}" type="pres">
      <dgm:prSet presAssocID="{A7500A4F-72ED-4E3E-8093-086E453A7AE3}" presName="rootConnector" presStyleLbl="node2" presStyleIdx="0" presStyleCnt="2"/>
      <dgm:spPr/>
      <dgm:t>
        <a:bodyPr/>
        <a:lstStyle/>
        <a:p>
          <a:endParaRPr lang="en-US"/>
        </a:p>
      </dgm:t>
    </dgm:pt>
    <dgm:pt modelId="{E4EB5E98-EAFB-4785-97C0-B3116ED8EB97}" type="pres">
      <dgm:prSet presAssocID="{A7500A4F-72ED-4E3E-8093-086E453A7AE3}" presName="hierChild4" presStyleCnt="0"/>
      <dgm:spPr/>
    </dgm:pt>
    <dgm:pt modelId="{0640ABB7-385D-482F-8BC3-5CA4923CCAEE}" type="pres">
      <dgm:prSet presAssocID="{A7500A4F-72ED-4E3E-8093-086E453A7AE3}" presName="hierChild5" presStyleCnt="0"/>
      <dgm:spPr/>
    </dgm:pt>
    <dgm:pt modelId="{5E07BA6B-8CEF-4B42-B23E-6B0DF32EA627}" type="pres">
      <dgm:prSet presAssocID="{C9AE8623-3785-46A0-9DBB-7A6C6D1C5AC8}" presName="Name37" presStyleLbl="parChTrans1D2" presStyleIdx="1" presStyleCnt="2"/>
      <dgm:spPr/>
      <dgm:t>
        <a:bodyPr/>
        <a:lstStyle/>
        <a:p>
          <a:endParaRPr lang="en-US"/>
        </a:p>
      </dgm:t>
    </dgm:pt>
    <dgm:pt modelId="{96ED5956-D948-442C-BFA4-167E54C4F4C5}" type="pres">
      <dgm:prSet presAssocID="{85AA0297-2470-4C71-942D-EFF5ED9F0C09}" presName="hierRoot2" presStyleCnt="0">
        <dgm:presLayoutVars>
          <dgm:hierBranch val="init"/>
        </dgm:presLayoutVars>
      </dgm:prSet>
      <dgm:spPr/>
    </dgm:pt>
    <dgm:pt modelId="{BB51C3B0-4644-4EEE-9CFA-3484A09A9B44}" type="pres">
      <dgm:prSet presAssocID="{85AA0297-2470-4C71-942D-EFF5ED9F0C09}" presName="rootComposite" presStyleCnt="0"/>
      <dgm:spPr/>
    </dgm:pt>
    <dgm:pt modelId="{F0675664-5CFD-4EF8-B50D-6CBE9CA45448}" type="pres">
      <dgm:prSet presAssocID="{85AA0297-2470-4C71-942D-EFF5ED9F0C09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6E9B64-35A6-41C2-8A54-F199756F739C}" type="pres">
      <dgm:prSet presAssocID="{85AA0297-2470-4C71-942D-EFF5ED9F0C09}" presName="rootConnector" presStyleLbl="node2" presStyleIdx="1" presStyleCnt="2"/>
      <dgm:spPr/>
      <dgm:t>
        <a:bodyPr/>
        <a:lstStyle/>
        <a:p>
          <a:endParaRPr lang="en-US"/>
        </a:p>
      </dgm:t>
    </dgm:pt>
    <dgm:pt modelId="{FA30D5F6-93A9-4067-86A7-70742E71D04A}" type="pres">
      <dgm:prSet presAssocID="{85AA0297-2470-4C71-942D-EFF5ED9F0C09}" presName="hierChild4" presStyleCnt="0"/>
      <dgm:spPr/>
    </dgm:pt>
    <dgm:pt modelId="{244B8BD7-299D-4EC0-B560-A6B0651C72E6}" type="pres">
      <dgm:prSet presAssocID="{85AA0297-2470-4C71-942D-EFF5ED9F0C09}" presName="hierChild5" presStyleCnt="0"/>
      <dgm:spPr/>
    </dgm:pt>
    <dgm:pt modelId="{C92E3C06-8F4B-4B68-B542-64FE842F9FB6}" type="pres">
      <dgm:prSet presAssocID="{F95CB779-DA00-4DF5-ADB7-C5CB74E98FA5}" presName="hierChild3" presStyleCnt="0"/>
      <dgm:spPr/>
    </dgm:pt>
  </dgm:ptLst>
  <dgm:cxnLst>
    <dgm:cxn modelId="{06906C7F-18C8-4EF0-A2FB-9DE21067F175}" srcId="{F95CB779-DA00-4DF5-ADB7-C5CB74E98FA5}" destId="{85AA0297-2470-4C71-942D-EFF5ED9F0C09}" srcOrd="1" destOrd="0" parTransId="{C9AE8623-3785-46A0-9DBB-7A6C6D1C5AC8}" sibTransId="{5A9717B2-CCB1-4696-A07E-62EDC8F08EAE}"/>
    <dgm:cxn modelId="{CAC5ACED-D9CF-4AE7-B484-8B47B42DF9A3}" type="presOf" srcId="{A7500A4F-72ED-4E3E-8093-086E453A7AE3}" destId="{D076723C-A3C7-4D39-BDA6-2D85018FD88B}" srcOrd="1" destOrd="0" presId="urn:microsoft.com/office/officeart/2005/8/layout/orgChart1"/>
    <dgm:cxn modelId="{94BDC373-803E-425C-84F4-01D06D899FF5}" type="presOf" srcId="{85AA0297-2470-4C71-942D-EFF5ED9F0C09}" destId="{F0675664-5CFD-4EF8-B50D-6CBE9CA45448}" srcOrd="0" destOrd="0" presId="urn:microsoft.com/office/officeart/2005/8/layout/orgChart1"/>
    <dgm:cxn modelId="{9B4ADD35-F612-4708-A1C1-19611F40ACDF}" type="presOf" srcId="{8A22EDAC-8D3D-47F5-9C3E-58DCE3162664}" destId="{0C9689B4-290C-4432-864E-107268E2834E}" srcOrd="0" destOrd="0" presId="urn:microsoft.com/office/officeart/2005/8/layout/orgChart1"/>
    <dgm:cxn modelId="{5967A6D2-F50C-47F8-9260-20E33771A07F}" type="presOf" srcId="{A7500A4F-72ED-4E3E-8093-086E453A7AE3}" destId="{ED2DA733-32B2-492C-9AC3-968F3C14A8EC}" srcOrd="0" destOrd="0" presId="urn:microsoft.com/office/officeart/2005/8/layout/orgChart1"/>
    <dgm:cxn modelId="{2B19BB0A-E5D0-43C8-9961-DCA1F5EE72FD}" type="presOf" srcId="{85AA0297-2470-4C71-942D-EFF5ED9F0C09}" destId="{876E9B64-35A6-41C2-8A54-F199756F739C}" srcOrd="1" destOrd="0" presId="urn:microsoft.com/office/officeart/2005/8/layout/orgChart1"/>
    <dgm:cxn modelId="{153C43A1-DEC3-49BC-A1FB-CB00332BD34B}" srcId="{1A5FA0DC-DBB8-4940-B12A-788A0EB4DB4B}" destId="{F95CB779-DA00-4DF5-ADB7-C5CB74E98FA5}" srcOrd="0" destOrd="0" parTransId="{6D19F0D7-7A1A-43F9-B8C5-DEC9AC1B1380}" sibTransId="{424EFBE1-73F2-489B-A6A2-7957A06BB45B}"/>
    <dgm:cxn modelId="{F74B1FF4-4007-4817-82CE-730F50F06A20}" type="presOf" srcId="{F95CB779-DA00-4DF5-ADB7-C5CB74E98FA5}" destId="{5CC0B64A-D0C2-4275-9D3A-315114780F0E}" srcOrd="0" destOrd="0" presId="urn:microsoft.com/office/officeart/2005/8/layout/orgChart1"/>
    <dgm:cxn modelId="{A325B124-70A5-4261-A599-77E869D213A6}" type="presOf" srcId="{F95CB779-DA00-4DF5-ADB7-C5CB74E98FA5}" destId="{E8945E70-0D85-4BAA-863A-8419819EBFBB}" srcOrd="1" destOrd="0" presId="urn:microsoft.com/office/officeart/2005/8/layout/orgChart1"/>
    <dgm:cxn modelId="{ABFB7631-8C94-482D-BB22-22F4C1F5CEDD}" srcId="{F95CB779-DA00-4DF5-ADB7-C5CB74E98FA5}" destId="{A7500A4F-72ED-4E3E-8093-086E453A7AE3}" srcOrd="0" destOrd="0" parTransId="{8A22EDAC-8D3D-47F5-9C3E-58DCE3162664}" sibTransId="{CA7808A9-6F1A-4431-B27A-2D3ADD2B4A7B}"/>
    <dgm:cxn modelId="{CE3BD613-0792-4139-848B-E2F69F726871}" type="presOf" srcId="{C9AE8623-3785-46A0-9DBB-7A6C6D1C5AC8}" destId="{5E07BA6B-8CEF-4B42-B23E-6B0DF32EA627}" srcOrd="0" destOrd="0" presId="urn:microsoft.com/office/officeart/2005/8/layout/orgChart1"/>
    <dgm:cxn modelId="{36070EDD-C94B-4FB2-BA9D-F16A1EF23F34}" type="presOf" srcId="{1A5FA0DC-DBB8-4940-B12A-788A0EB4DB4B}" destId="{0D218A3F-B2FD-4A95-90AD-4EB4FC1E7E59}" srcOrd="0" destOrd="0" presId="urn:microsoft.com/office/officeart/2005/8/layout/orgChart1"/>
    <dgm:cxn modelId="{2DA31A4D-4AEE-44D7-8615-23F1C5C86CB0}" type="presParOf" srcId="{0D218A3F-B2FD-4A95-90AD-4EB4FC1E7E59}" destId="{97643C63-F51E-4AA3-85E0-6B20E63B94A4}" srcOrd="0" destOrd="0" presId="urn:microsoft.com/office/officeart/2005/8/layout/orgChart1"/>
    <dgm:cxn modelId="{2B7CD7C8-1AF7-4598-A38A-D1A884271B12}" type="presParOf" srcId="{97643C63-F51E-4AA3-85E0-6B20E63B94A4}" destId="{EE626FF5-B1BC-47BC-91B9-40A2A3722362}" srcOrd="0" destOrd="0" presId="urn:microsoft.com/office/officeart/2005/8/layout/orgChart1"/>
    <dgm:cxn modelId="{9118347A-CFCF-4424-902D-EAAC5160B15E}" type="presParOf" srcId="{EE626FF5-B1BC-47BC-91B9-40A2A3722362}" destId="{5CC0B64A-D0C2-4275-9D3A-315114780F0E}" srcOrd="0" destOrd="0" presId="urn:microsoft.com/office/officeart/2005/8/layout/orgChart1"/>
    <dgm:cxn modelId="{A7DE136E-90E4-4885-977C-23FF20B24421}" type="presParOf" srcId="{EE626FF5-B1BC-47BC-91B9-40A2A3722362}" destId="{E8945E70-0D85-4BAA-863A-8419819EBFBB}" srcOrd="1" destOrd="0" presId="urn:microsoft.com/office/officeart/2005/8/layout/orgChart1"/>
    <dgm:cxn modelId="{F49D4F62-21F2-44A9-8463-0E041752D365}" type="presParOf" srcId="{97643C63-F51E-4AA3-85E0-6B20E63B94A4}" destId="{2A0909CF-08E7-4745-A1AD-050D1DC951AF}" srcOrd="1" destOrd="0" presId="urn:microsoft.com/office/officeart/2005/8/layout/orgChart1"/>
    <dgm:cxn modelId="{0A0ECD2C-FDB1-484D-87E8-A35186CE1B91}" type="presParOf" srcId="{2A0909CF-08E7-4745-A1AD-050D1DC951AF}" destId="{0C9689B4-290C-4432-864E-107268E2834E}" srcOrd="0" destOrd="0" presId="urn:microsoft.com/office/officeart/2005/8/layout/orgChart1"/>
    <dgm:cxn modelId="{01916126-3229-4AF5-93F0-773C9AAF881D}" type="presParOf" srcId="{2A0909CF-08E7-4745-A1AD-050D1DC951AF}" destId="{EC223467-1423-4983-A09A-00F3EBACA9E4}" srcOrd="1" destOrd="0" presId="urn:microsoft.com/office/officeart/2005/8/layout/orgChart1"/>
    <dgm:cxn modelId="{337F9130-FF28-47A1-8269-730D1252ED3C}" type="presParOf" srcId="{EC223467-1423-4983-A09A-00F3EBACA9E4}" destId="{82FBA9D9-5B32-4E63-8F2A-7E201248815D}" srcOrd="0" destOrd="0" presId="urn:microsoft.com/office/officeart/2005/8/layout/orgChart1"/>
    <dgm:cxn modelId="{A4C7025F-1F92-4E90-8522-BFF61E50648F}" type="presParOf" srcId="{82FBA9D9-5B32-4E63-8F2A-7E201248815D}" destId="{ED2DA733-32B2-492C-9AC3-968F3C14A8EC}" srcOrd="0" destOrd="0" presId="urn:microsoft.com/office/officeart/2005/8/layout/orgChart1"/>
    <dgm:cxn modelId="{2F5FD025-BF54-44DC-906B-06F2B8547EF3}" type="presParOf" srcId="{82FBA9D9-5B32-4E63-8F2A-7E201248815D}" destId="{D076723C-A3C7-4D39-BDA6-2D85018FD88B}" srcOrd="1" destOrd="0" presId="urn:microsoft.com/office/officeart/2005/8/layout/orgChart1"/>
    <dgm:cxn modelId="{36A7777E-10DA-46FD-BB99-D4F6CE7EAE81}" type="presParOf" srcId="{EC223467-1423-4983-A09A-00F3EBACA9E4}" destId="{E4EB5E98-EAFB-4785-97C0-B3116ED8EB97}" srcOrd="1" destOrd="0" presId="urn:microsoft.com/office/officeart/2005/8/layout/orgChart1"/>
    <dgm:cxn modelId="{17848B6E-F2C5-4DE1-83EF-277AEE91EDC9}" type="presParOf" srcId="{EC223467-1423-4983-A09A-00F3EBACA9E4}" destId="{0640ABB7-385D-482F-8BC3-5CA4923CCAEE}" srcOrd="2" destOrd="0" presId="urn:microsoft.com/office/officeart/2005/8/layout/orgChart1"/>
    <dgm:cxn modelId="{D965105A-EB13-41D2-80D8-13192CF67E46}" type="presParOf" srcId="{2A0909CF-08E7-4745-A1AD-050D1DC951AF}" destId="{5E07BA6B-8CEF-4B42-B23E-6B0DF32EA627}" srcOrd="2" destOrd="0" presId="urn:microsoft.com/office/officeart/2005/8/layout/orgChart1"/>
    <dgm:cxn modelId="{3185542F-B33A-491D-961C-B8FB65E80797}" type="presParOf" srcId="{2A0909CF-08E7-4745-A1AD-050D1DC951AF}" destId="{96ED5956-D948-442C-BFA4-167E54C4F4C5}" srcOrd="3" destOrd="0" presId="urn:microsoft.com/office/officeart/2005/8/layout/orgChart1"/>
    <dgm:cxn modelId="{88DEE060-AD0C-4D5C-A7B1-D95A91FBBD6E}" type="presParOf" srcId="{96ED5956-D948-442C-BFA4-167E54C4F4C5}" destId="{BB51C3B0-4644-4EEE-9CFA-3484A09A9B44}" srcOrd="0" destOrd="0" presId="urn:microsoft.com/office/officeart/2005/8/layout/orgChart1"/>
    <dgm:cxn modelId="{B0CACB84-FC65-48DD-9167-EE9A84333DA2}" type="presParOf" srcId="{BB51C3B0-4644-4EEE-9CFA-3484A09A9B44}" destId="{F0675664-5CFD-4EF8-B50D-6CBE9CA45448}" srcOrd="0" destOrd="0" presId="urn:microsoft.com/office/officeart/2005/8/layout/orgChart1"/>
    <dgm:cxn modelId="{4D928E54-A258-48DB-8F8E-4E60E94AE32B}" type="presParOf" srcId="{BB51C3B0-4644-4EEE-9CFA-3484A09A9B44}" destId="{876E9B64-35A6-41C2-8A54-F199756F739C}" srcOrd="1" destOrd="0" presId="urn:microsoft.com/office/officeart/2005/8/layout/orgChart1"/>
    <dgm:cxn modelId="{EC9A049A-3E57-40AC-8F7B-211D6DF0F967}" type="presParOf" srcId="{96ED5956-D948-442C-BFA4-167E54C4F4C5}" destId="{FA30D5F6-93A9-4067-86A7-70742E71D04A}" srcOrd="1" destOrd="0" presId="urn:microsoft.com/office/officeart/2005/8/layout/orgChart1"/>
    <dgm:cxn modelId="{1BC57EDE-68CF-46D6-A6BF-B55EB1906698}" type="presParOf" srcId="{96ED5956-D948-442C-BFA4-167E54C4F4C5}" destId="{244B8BD7-299D-4EC0-B560-A6B0651C72E6}" srcOrd="2" destOrd="0" presId="urn:microsoft.com/office/officeart/2005/8/layout/orgChart1"/>
    <dgm:cxn modelId="{7FD5A59A-348E-45CE-B993-9B97F1FF7719}" type="presParOf" srcId="{97643C63-F51E-4AA3-85E0-6B20E63B94A4}" destId="{C92E3C06-8F4B-4B68-B542-64FE842F9F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5FA0DC-DBB8-4940-B12A-788A0EB4DB4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95CB779-DA00-4DF5-ADB7-C5CB74E98FA5}">
      <dgm:prSet phldrT="[Text]" custT="1"/>
      <dgm:spPr/>
      <dgm:t>
        <a:bodyPr/>
        <a:lstStyle/>
        <a:p>
          <a:r>
            <a:rPr lang="en-US" sz="1600" dirty="0" smtClean="0"/>
            <a:t>Sells Department</a:t>
          </a:r>
          <a:r>
            <a:rPr lang="en-US" sz="2000" dirty="0" smtClean="0"/>
            <a:t> </a:t>
          </a:r>
          <a:endParaRPr lang="en-US" sz="2600" dirty="0"/>
        </a:p>
      </dgm:t>
    </dgm:pt>
    <dgm:pt modelId="{6D19F0D7-7A1A-43F9-B8C5-DEC9AC1B1380}" type="parTrans" cxnId="{153C43A1-DEC3-49BC-A1FB-CB00332BD34B}">
      <dgm:prSet/>
      <dgm:spPr/>
      <dgm:t>
        <a:bodyPr/>
        <a:lstStyle/>
        <a:p>
          <a:endParaRPr lang="en-US"/>
        </a:p>
      </dgm:t>
    </dgm:pt>
    <dgm:pt modelId="{424EFBE1-73F2-489B-A6A2-7957A06BB45B}" type="sibTrans" cxnId="{153C43A1-DEC3-49BC-A1FB-CB00332BD34B}">
      <dgm:prSet/>
      <dgm:spPr/>
      <dgm:t>
        <a:bodyPr/>
        <a:lstStyle/>
        <a:p>
          <a:endParaRPr lang="en-US"/>
        </a:p>
      </dgm:t>
    </dgm:pt>
    <dgm:pt modelId="{A7500A4F-72ED-4E3E-8093-086E453A7AE3}">
      <dgm:prSet phldrT="[Text]" custT="1"/>
      <dgm:spPr/>
      <dgm:t>
        <a:bodyPr/>
        <a:lstStyle/>
        <a:p>
          <a:r>
            <a:rPr lang="en-US" sz="1600" dirty="0" smtClean="0"/>
            <a:t>Sells manager 1</a:t>
          </a:r>
          <a:endParaRPr lang="en-US" sz="1600" dirty="0"/>
        </a:p>
      </dgm:t>
    </dgm:pt>
    <dgm:pt modelId="{8A22EDAC-8D3D-47F5-9C3E-58DCE3162664}" type="parTrans" cxnId="{ABFB7631-8C94-482D-BB22-22F4C1F5CEDD}">
      <dgm:prSet/>
      <dgm:spPr/>
      <dgm:t>
        <a:bodyPr/>
        <a:lstStyle/>
        <a:p>
          <a:endParaRPr lang="en-US"/>
        </a:p>
      </dgm:t>
    </dgm:pt>
    <dgm:pt modelId="{CA7808A9-6F1A-4431-B27A-2D3ADD2B4A7B}" type="sibTrans" cxnId="{ABFB7631-8C94-482D-BB22-22F4C1F5CEDD}">
      <dgm:prSet/>
      <dgm:spPr/>
      <dgm:t>
        <a:bodyPr/>
        <a:lstStyle/>
        <a:p>
          <a:endParaRPr lang="en-US"/>
        </a:p>
      </dgm:t>
    </dgm:pt>
    <dgm:pt modelId="{85AA0297-2470-4C71-942D-EFF5ED9F0C09}">
      <dgm:prSet phldrT="[Text]" custT="1"/>
      <dgm:spPr/>
      <dgm:t>
        <a:bodyPr/>
        <a:lstStyle/>
        <a:p>
          <a:r>
            <a:rPr lang="en-US" sz="1600" dirty="0" smtClean="0"/>
            <a:t>Sells manager 2</a:t>
          </a:r>
          <a:endParaRPr lang="en-US" sz="1600" dirty="0"/>
        </a:p>
      </dgm:t>
    </dgm:pt>
    <dgm:pt modelId="{C9AE8623-3785-46A0-9DBB-7A6C6D1C5AC8}" type="parTrans" cxnId="{06906C7F-18C8-4EF0-A2FB-9DE21067F175}">
      <dgm:prSet/>
      <dgm:spPr/>
      <dgm:t>
        <a:bodyPr/>
        <a:lstStyle/>
        <a:p>
          <a:endParaRPr lang="en-US"/>
        </a:p>
      </dgm:t>
    </dgm:pt>
    <dgm:pt modelId="{5A9717B2-CCB1-4696-A07E-62EDC8F08EAE}" type="sibTrans" cxnId="{06906C7F-18C8-4EF0-A2FB-9DE21067F175}">
      <dgm:prSet/>
      <dgm:spPr/>
      <dgm:t>
        <a:bodyPr/>
        <a:lstStyle/>
        <a:p>
          <a:endParaRPr lang="en-US"/>
        </a:p>
      </dgm:t>
    </dgm:pt>
    <dgm:pt modelId="{0D218A3F-B2FD-4A95-90AD-4EB4FC1E7E59}" type="pres">
      <dgm:prSet presAssocID="{1A5FA0DC-DBB8-4940-B12A-788A0EB4DB4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7643C63-F51E-4AA3-85E0-6B20E63B94A4}" type="pres">
      <dgm:prSet presAssocID="{F95CB779-DA00-4DF5-ADB7-C5CB74E98FA5}" presName="hierRoot1" presStyleCnt="0">
        <dgm:presLayoutVars>
          <dgm:hierBranch val="init"/>
        </dgm:presLayoutVars>
      </dgm:prSet>
      <dgm:spPr/>
    </dgm:pt>
    <dgm:pt modelId="{EE626FF5-B1BC-47BC-91B9-40A2A3722362}" type="pres">
      <dgm:prSet presAssocID="{F95CB779-DA00-4DF5-ADB7-C5CB74E98FA5}" presName="rootComposite1" presStyleCnt="0"/>
      <dgm:spPr/>
    </dgm:pt>
    <dgm:pt modelId="{5CC0B64A-D0C2-4275-9D3A-315114780F0E}" type="pres">
      <dgm:prSet presAssocID="{F95CB779-DA00-4DF5-ADB7-C5CB74E98FA5}" presName="rootText1" presStyleLbl="node0" presStyleIdx="0" presStyleCnt="1" custScaleX="105221" custScaleY="684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945E70-0D85-4BAA-863A-8419819EBFBB}" type="pres">
      <dgm:prSet presAssocID="{F95CB779-DA00-4DF5-ADB7-C5CB74E98FA5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A0909CF-08E7-4745-A1AD-050D1DC951AF}" type="pres">
      <dgm:prSet presAssocID="{F95CB779-DA00-4DF5-ADB7-C5CB74E98FA5}" presName="hierChild2" presStyleCnt="0"/>
      <dgm:spPr/>
    </dgm:pt>
    <dgm:pt modelId="{0C9689B4-290C-4432-864E-107268E2834E}" type="pres">
      <dgm:prSet presAssocID="{8A22EDAC-8D3D-47F5-9C3E-58DCE3162664}" presName="Name37" presStyleLbl="parChTrans1D2" presStyleIdx="0" presStyleCnt="2"/>
      <dgm:spPr/>
      <dgm:t>
        <a:bodyPr/>
        <a:lstStyle/>
        <a:p>
          <a:endParaRPr lang="en-US"/>
        </a:p>
      </dgm:t>
    </dgm:pt>
    <dgm:pt modelId="{EC223467-1423-4983-A09A-00F3EBACA9E4}" type="pres">
      <dgm:prSet presAssocID="{A7500A4F-72ED-4E3E-8093-086E453A7AE3}" presName="hierRoot2" presStyleCnt="0">
        <dgm:presLayoutVars>
          <dgm:hierBranch val="init"/>
        </dgm:presLayoutVars>
      </dgm:prSet>
      <dgm:spPr/>
    </dgm:pt>
    <dgm:pt modelId="{82FBA9D9-5B32-4E63-8F2A-7E201248815D}" type="pres">
      <dgm:prSet presAssocID="{A7500A4F-72ED-4E3E-8093-086E453A7AE3}" presName="rootComposite" presStyleCnt="0"/>
      <dgm:spPr/>
    </dgm:pt>
    <dgm:pt modelId="{ED2DA733-32B2-492C-9AC3-968F3C14A8EC}" type="pres">
      <dgm:prSet presAssocID="{A7500A4F-72ED-4E3E-8093-086E453A7AE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76723C-A3C7-4D39-BDA6-2D85018FD88B}" type="pres">
      <dgm:prSet presAssocID="{A7500A4F-72ED-4E3E-8093-086E453A7AE3}" presName="rootConnector" presStyleLbl="node2" presStyleIdx="0" presStyleCnt="2"/>
      <dgm:spPr/>
      <dgm:t>
        <a:bodyPr/>
        <a:lstStyle/>
        <a:p>
          <a:endParaRPr lang="en-US"/>
        </a:p>
      </dgm:t>
    </dgm:pt>
    <dgm:pt modelId="{E4EB5E98-EAFB-4785-97C0-B3116ED8EB97}" type="pres">
      <dgm:prSet presAssocID="{A7500A4F-72ED-4E3E-8093-086E453A7AE3}" presName="hierChild4" presStyleCnt="0"/>
      <dgm:spPr/>
    </dgm:pt>
    <dgm:pt modelId="{0640ABB7-385D-482F-8BC3-5CA4923CCAEE}" type="pres">
      <dgm:prSet presAssocID="{A7500A4F-72ED-4E3E-8093-086E453A7AE3}" presName="hierChild5" presStyleCnt="0"/>
      <dgm:spPr/>
    </dgm:pt>
    <dgm:pt modelId="{5E07BA6B-8CEF-4B42-B23E-6B0DF32EA627}" type="pres">
      <dgm:prSet presAssocID="{C9AE8623-3785-46A0-9DBB-7A6C6D1C5AC8}" presName="Name37" presStyleLbl="parChTrans1D2" presStyleIdx="1" presStyleCnt="2"/>
      <dgm:spPr/>
      <dgm:t>
        <a:bodyPr/>
        <a:lstStyle/>
        <a:p>
          <a:endParaRPr lang="en-US"/>
        </a:p>
      </dgm:t>
    </dgm:pt>
    <dgm:pt modelId="{96ED5956-D948-442C-BFA4-167E54C4F4C5}" type="pres">
      <dgm:prSet presAssocID="{85AA0297-2470-4C71-942D-EFF5ED9F0C09}" presName="hierRoot2" presStyleCnt="0">
        <dgm:presLayoutVars>
          <dgm:hierBranch val="init"/>
        </dgm:presLayoutVars>
      </dgm:prSet>
      <dgm:spPr/>
    </dgm:pt>
    <dgm:pt modelId="{BB51C3B0-4644-4EEE-9CFA-3484A09A9B44}" type="pres">
      <dgm:prSet presAssocID="{85AA0297-2470-4C71-942D-EFF5ED9F0C09}" presName="rootComposite" presStyleCnt="0"/>
      <dgm:spPr/>
    </dgm:pt>
    <dgm:pt modelId="{F0675664-5CFD-4EF8-B50D-6CBE9CA45448}" type="pres">
      <dgm:prSet presAssocID="{85AA0297-2470-4C71-942D-EFF5ED9F0C09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76E9B64-35A6-41C2-8A54-F199756F739C}" type="pres">
      <dgm:prSet presAssocID="{85AA0297-2470-4C71-942D-EFF5ED9F0C09}" presName="rootConnector" presStyleLbl="node2" presStyleIdx="1" presStyleCnt="2"/>
      <dgm:spPr/>
      <dgm:t>
        <a:bodyPr/>
        <a:lstStyle/>
        <a:p>
          <a:endParaRPr lang="en-US"/>
        </a:p>
      </dgm:t>
    </dgm:pt>
    <dgm:pt modelId="{FA30D5F6-93A9-4067-86A7-70742E71D04A}" type="pres">
      <dgm:prSet presAssocID="{85AA0297-2470-4C71-942D-EFF5ED9F0C09}" presName="hierChild4" presStyleCnt="0"/>
      <dgm:spPr/>
    </dgm:pt>
    <dgm:pt modelId="{244B8BD7-299D-4EC0-B560-A6B0651C72E6}" type="pres">
      <dgm:prSet presAssocID="{85AA0297-2470-4C71-942D-EFF5ED9F0C09}" presName="hierChild5" presStyleCnt="0"/>
      <dgm:spPr/>
    </dgm:pt>
    <dgm:pt modelId="{C92E3C06-8F4B-4B68-B542-64FE842F9FB6}" type="pres">
      <dgm:prSet presAssocID="{F95CB779-DA00-4DF5-ADB7-C5CB74E98FA5}" presName="hierChild3" presStyleCnt="0"/>
      <dgm:spPr/>
    </dgm:pt>
  </dgm:ptLst>
  <dgm:cxnLst>
    <dgm:cxn modelId="{06906C7F-18C8-4EF0-A2FB-9DE21067F175}" srcId="{F95CB779-DA00-4DF5-ADB7-C5CB74E98FA5}" destId="{85AA0297-2470-4C71-942D-EFF5ED9F0C09}" srcOrd="1" destOrd="0" parTransId="{C9AE8623-3785-46A0-9DBB-7A6C6D1C5AC8}" sibTransId="{5A9717B2-CCB1-4696-A07E-62EDC8F08EAE}"/>
    <dgm:cxn modelId="{7B2B3775-D714-40FE-96CF-80A0A634E481}" type="presOf" srcId="{1A5FA0DC-DBB8-4940-B12A-788A0EB4DB4B}" destId="{0D218A3F-B2FD-4A95-90AD-4EB4FC1E7E59}" srcOrd="0" destOrd="0" presId="urn:microsoft.com/office/officeart/2005/8/layout/orgChart1"/>
    <dgm:cxn modelId="{E4685DF3-C0D9-42DC-B4B5-949A0467394B}" type="presOf" srcId="{A7500A4F-72ED-4E3E-8093-086E453A7AE3}" destId="{D076723C-A3C7-4D39-BDA6-2D85018FD88B}" srcOrd="1" destOrd="0" presId="urn:microsoft.com/office/officeart/2005/8/layout/orgChart1"/>
    <dgm:cxn modelId="{F84D48FA-8B83-4470-A20C-8A1D9FDB78FB}" type="presOf" srcId="{C9AE8623-3785-46A0-9DBB-7A6C6D1C5AC8}" destId="{5E07BA6B-8CEF-4B42-B23E-6B0DF32EA627}" srcOrd="0" destOrd="0" presId="urn:microsoft.com/office/officeart/2005/8/layout/orgChart1"/>
    <dgm:cxn modelId="{08581448-2889-4625-9C30-8E272E3D03A3}" type="presOf" srcId="{F95CB779-DA00-4DF5-ADB7-C5CB74E98FA5}" destId="{E8945E70-0D85-4BAA-863A-8419819EBFBB}" srcOrd="1" destOrd="0" presId="urn:microsoft.com/office/officeart/2005/8/layout/orgChart1"/>
    <dgm:cxn modelId="{A17E882C-1A77-467D-AD72-C443B2F0ED7D}" type="presOf" srcId="{F95CB779-DA00-4DF5-ADB7-C5CB74E98FA5}" destId="{5CC0B64A-D0C2-4275-9D3A-315114780F0E}" srcOrd="0" destOrd="0" presId="urn:microsoft.com/office/officeart/2005/8/layout/orgChart1"/>
    <dgm:cxn modelId="{F288EA84-A586-4660-A814-08F01E97AF33}" type="presOf" srcId="{8A22EDAC-8D3D-47F5-9C3E-58DCE3162664}" destId="{0C9689B4-290C-4432-864E-107268E2834E}" srcOrd="0" destOrd="0" presId="urn:microsoft.com/office/officeart/2005/8/layout/orgChart1"/>
    <dgm:cxn modelId="{33EB8DF9-3BC8-4CB1-9552-FF17C788A808}" type="presOf" srcId="{85AA0297-2470-4C71-942D-EFF5ED9F0C09}" destId="{F0675664-5CFD-4EF8-B50D-6CBE9CA45448}" srcOrd="0" destOrd="0" presId="urn:microsoft.com/office/officeart/2005/8/layout/orgChart1"/>
    <dgm:cxn modelId="{12F079E9-24EC-42D9-9A8E-B354019DB04F}" type="presOf" srcId="{85AA0297-2470-4C71-942D-EFF5ED9F0C09}" destId="{876E9B64-35A6-41C2-8A54-F199756F739C}" srcOrd="1" destOrd="0" presId="urn:microsoft.com/office/officeart/2005/8/layout/orgChart1"/>
    <dgm:cxn modelId="{153C43A1-DEC3-49BC-A1FB-CB00332BD34B}" srcId="{1A5FA0DC-DBB8-4940-B12A-788A0EB4DB4B}" destId="{F95CB779-DA00-4DF5-ADB7-C5CB74E98FA5}" srcOrd="0" destOrd="0" parTransId="{6D19F0D7-7A1A-43F9-B8C5-DEC9AC1B1380}" sibTransId="{424EFBE1-73F2-489B-A6A2-7957A06BB45B}"/>
    <dgm:cxn modelId="{8B15778B-1B44-4197-A327-B669ACE9CCCF}" type="presOf" srcId="{A7500A4F-72ED-4E3E-8093-086E453A7AE3}" destId="{ED2DA733-32B2-492C-9AC3-968F3C14A8EC}" srcOrd="0" destOrd="0" presId="urn:microsoft.com/office/officeart/2005/8/layout/orgChart1"/>
    <dgm:cxn modelId="{ABFB7631-8C94-482D-BB22-22F4C1F5CEDD}" srcId="{F95CB779-DA00-4DF5-ADB7-C5CB74E98FA5}" destId="{A7500A4F-72ED-4E3E-8093-086E453A7AE3}" srcOrd="0" destOrd="0" parTransId="{8A22EDAC-8D3D-47F5-9C3E-58DCE3162664}" sibTransId="{CA7808A9-6F1A-4431-B27A-2D3ADD2B4A7B}"/>
    <dgm:cxn modelId="{7DDFBDAE-E1BB-4E36-B946-348EA385C4E0}" type="presParOf" srcId="{0D218A3F-B2FD-4A95-90AD-4EB4FC1E7E59}" destId="{97643C63-F51E-4AA3-85E0-6B20E63B94A4}" srcOrd="0" destOrd="0" presId="urn:microsoft.com/office/officeart/2005/8/layout/orgChart1"/>
    <dgm:cxn modelId="{63D11D87-2AEE-4B6D-996A-BAB33CB36A45}" type="presParOf" srcId="{97643C63-F51E-4AA3-85E0-6B20E63B94A4}" destId="{EE626FF5-B1BC-47BC-91B9-40A2A3722362}" srcOrd="0" destOrd="0" presId="urn:microsoft.com/office/officeart/2005/8/layout/orgChart1"/>
    <dgm:cxn modelId="{617656CC-6EA9-4696-9A62-BC9010AFAAA6}" type="presParOf" srcId="{EE626FF5-B1BC-47BC-91B9-40A2A3722362}" destId="{5CC0B64A-D0C2-4275-9D3A-315114780F0E}" srcOrd="0" destOrd="0" presId="urn:microsoft.com/office/officeart/2005/8/layout/orgChart1"/>
    <dgm:cxn modelId="{6021B384-ECF8-48BB-A225-545DFDD89BB8}" type="presParOf" srcId="{EE626FF5-B1BC-47BC-91B9-40A2A3722362}" destId="{E8945E70-0D85-4BAA-863A-8419819EBFBB}" srcOrd="1" destOrd="0" presId="urn:microsoft.com/office/officeart/2005/8/layout/orgChart1"/>
    <dgm:cxn modelId="{5CB7CD7D-266C-4FC0-9897-531C2B5C9C26}" type="presParOf" srcId="{97643C63-F51E-4AA3-85E0-6B20E63B94A4}" destId="{2A0909CF-08E7-4745-A1AD-050D1DC951AF}" srcOrd="1" destOrd="0" presId="urn:microsoft.com/office/officeart/2005/8/layout/orgChart1"/>
    <dgm:cxn modelId="{A66A58C9-644C-429E-89E4-EB00C8E1A971}" type="presParOf" srcId="{2A0909CF-08E7-4745-A1AD-050D1DC951AF}" destId="{0C9689B4-290C-4432-864E-107268E2834E}" srcOrd="0" destOrd="0" presId="urn:microsoft.com/office/officeart/2005/8/layout/orgChart1"/>
    <dgm:cxn modelId="{9444A8FE-A9C8-483F-A948-413B8198B24C}" type="presParOf" srcId="{2A0909CF-08E7-4745-A1AD-050D1DC951AF}" destId="{EC223467-1423-4983-A09A-00F3EBACA9E4}" srcOrd="1" destOrd="0" presId="urn:microsoft.com/office/officeart/2005/8/layout/orgChart1"/>
    <dgm:cxn modelId="{D34FAC84-5F65-482C-9369-E350922C96A4}" type="presParOf" srcId="{EC223467-1423-4983-A09A-00F3EBACA9E4}" destId="{82FBA9D9-5B32-4E63-8F2A-7E201248815D}" srcOrd="0" destOrd="0" presId="urn:microsoft.com/office/officeart/2005/8/layout/orgChart1"/>
    <dgm:cxn modelId="{FEC0CC46-6B28-4D81-9D67-16740F7784C2}" type="presParOf" srcId="{82FBA9D9-5B32-4E63-8F2A-7E201248815D}" destId="{ED2DA733-32B2-492C-9AC3-968F3C14A8EC}" srcOrd="0" destOrd="0" presId="urn:microsoft.com/office/officeart/2005/8/layout/orgChart1"/>
    <dgm:cxn modelId="{2F13D0ED-4BC5-4D3E-B493-D85FAB6D0784}" type="presParOf" srcId="{82FBA9D9-5B32-4E63-8F2A-7E201248815D}" destId="{D076723C-A3C7-4D39-BDA6-2D85018FD88B}" srcOrd="1" destOrd="0" presId="urn:microsoft.com/office/officeart/2005/8/layout/orgChart1"/>
    <dgm:cxn modelId="{4BAA3410-02F7-4E4F-950E-66C9F7135CD6}" type="presParOf" srcId="{EC223467-1423-4983-A09A-00F3EBACA9E4}" destId="{E4EB5E98-EAFB-4785-97C0-B3116ED8EB97}" srcOrd="1" destOrd="0" presId="urn:microsoft.com/office/officeart/2005/8/layout/orgChart1"/>
    <dgm:cxn modelId="{E9165F35-89E2-4E48-AD05-E8B300CDB389}" type="presParOf" srcId="{EC223467-1423-4983-A09A-00F3EBACA9E4}" destId="{0640ABB7-385D-482F-8BC3-5CA4923CCAEE}" srcOrd="2" destOrd="0" presId="urn:microsoft.com/office/officeart/2005/8/layout/orgChart1"/>
    <dgm:cxn modelId="{CD8B50CC-438D-4533-B6EF-A7C972E4ADB9}" type="presParOf" srcId="{2A0909CF-08E7-4745-A1AD-050D1DC951AF}" destId="{5E07BA6B-8CEF-4B42-B23E-6B0DF32EA627}" srcOrd="2" destOrd="0" presId="urn:microsoft.com/office/officeart/2005/8/layout/orgChart1"/>
    <dgm:cxn modelId="{246AF99E-0018-4FC9-8C45-8D3B01C78EA3}" type="presParOf" srcId="{2A0909CF-08E7-4745-A1AD-050D1DC951AF}" destId="{96ED5956-D948-442C-BFA4-167E54C4F4C5}" srcOrd="3" destOrd="0" presId="urn:microsoft.com/office/officeart/2005/8/layout/orgChart1"/>
    <dgm:cxn modelId="{4652E40B-B609-4A05-8FE0-4D53AEF945C6}" type="presParOf" srcId="{96ED5956-D948-442C-BFA4-167E54C4F4C5}" destId="{BB51C3B0-4644-4EEE-9CFA-3484A09A9B44}" srcOrd="0" destOrd="0" presId="urn:microsoft.com/office/officeart/2005/8/layout/orgChart1"/>
    <dgm:cxn modelId="{CE55E7C8-C9C9-42A7-96DF-E4B18415DD53}" type="presParOf" srcId="{BB51C3B0-4644-4EEE-9CFA-3484A09A9B44}" destId="{F0675664-5CFD-4EF8-B50D-6CBE9CA45448}" srcOrd="0" destOrd="0" presId="urn:microsoft.com/office/officeart/2005/8/layout/orgChart1"/>
    <dgm:cxn modelId="{4E06376C-9037-4A98-8C2B-62CDFC8ADD71}" type="presParOf" srcId="{BB51C3B0-4644-4EEE-9CFA-3484A09A9B44}" destId="{876E9B64-35A6-41C2-8A54-F199756F739C}" srcOrd="1" destOrd="0" presId="urn:microsoft.com/office/officeart/2005/8/layout/orgChart1"/>
    <dgm:cxn modelId="{79E0D416-3403-4576-85C9-BE95D41D6FA4}" type="presParOf" srcId="{96ED5956-D948-442C-BFA4-167E54C4F4C5}" destId="{FA30D5F6-93A9-4067-86A7-70742E71D04A}" srcOrd="1" destOrd="0" presId="urn:microsoft.com/office/officeart/2005/8/layout/orgChart1"/>
    <dgm:cxn modelId="{8D960B57-CDCC-404C-BC5F-A14AA4A93E03}" type="presParOf" srcId="{96ED5956-D948-442C-BFA4-167E54C4F4C5}" destId="{244B8BD7-299D-4EC0-B560-A6B0651C72E6}" srcOrd="2" destOrd="0" presId="urn:microsoft.com/office/officeart/2005/8/layout/orgChart1"/>
    <dgm:cxn modelId="{D0644A56-E34C-402F-B83A-ABF7AB670007}" type="presParOf" srcId="{97643C63-F51E-4AA3-85E0-6B20E63B94A4}" destId="{C92E3C06-8F4B-4B68-B542-64FE842F9F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575C99-26C4-46D2-9C69-443D31A63EBB}">
      <dsp:nvSpPr>
        <dsp:cNvPr id="0" name=""/>
        <dsp:cNvSpPr/>
      </dsp:nvSpPr>
      <dsp:spPr>
        <a:xfrm>
          <a:off x="1933456" y="790456"/>
          <a:ext cx="5277086" cy="5277086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28622E-3185-45CA-9C60-EC968F425600}">
      <dsp:nvSpPr>
        <dsp:cNvPr id="0" name=""/>
        <dsp:cNvSpPr/>
      </dsp:nvSpPr>
      <dsp:spPr>
        <a:xfrm>
          <a:off x="1933456" y="790456"/>
          <a:ext cx="5277086" cy="5277086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CCE423-3E9D-4A27-ABB6-DC7510CF6724}">
      <dsp:nvSpPr>
        <dsp:cNvPr id="0" name=""/>
        <dsp:cNvSpPr/>
      </dsp:nvSpPr>
      <dsp:spPr>
        <a:xfrm>
          <a:off x="1933456" y="790456"/>
          <a:ext cx="5277086" cy="5277086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854CDC-0240-495C-AEBA-EB37A4BAD13D}">
      <dsp:nvSpPr>
        <dsp:cNvPr id="0" name=""/>
        <dsp:cNvSpPr/>
      </dsp:nvSpPr>
      <dsp:spPr>
        <a:xfrm>
          <a:off x="1933456" y="790456"/>
          <a:ext cx="5277086" cy="5277086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908FEE-5626-46EA-828B-139C4D2F1E9F}">
      <dsp:nvSpPr>
        <dsp:cNvPr id="0" name=""/>
        <dsp:cNvSpPr/>
      </dsp:nvSpPr>
      <dsp:spPr>
        <a:xfrm>
          <a:off x="3357562" y="2214562"/>
          <a:ext cx="2428875" cy="2428875"/>
        </a:xfrm>
        <a:prstGeom prst="ellipse">
          <a:avLst/>
        </a:prstGeom>
        <a:solidFill>
          <a:srgbClr val="002060"/>
        </a:solidFill>
        <a:ln w="9525" cap="flat" cmpd="sng" algn="ctr">
          <a:noFill/>
          <a:prstDash val="solid"/>
        </a:ln>
        <a:effectLst>
          <a:glow rad="70000">
            <a:schemeClr val="accent5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solidFill>
              <a:schemeClr val="accent2">
                <a:lumMod val="60000"/>
                <a:lumOff val="40000"/>
              </a:schemeClr>
            </a:solidFill>
          </a:endParaRPr>
        </a:p>
      </dsp:txBody>
      <dsp:txXfrm>
        <a:off x="3357562" y="2214562"/>
        <a:ext cx="2428875" cy="2428875"/>
      </dsp:txXfrm>
    </dsp:sp>
    <dsp:sp modelId="{DEA48A0D-769F-4339-BA63-8B0451DA0C63}">
      <dsp:nvSpPr>
        <dsp:cNvPr id="0" name=""/>
        <dsp:cNvSpPr/>
      </dsp:nvSpPr>
      <dsp:spPr>
        <a:xfrm>
          <a:off x="3721893" y="1558"/>
          <a:ext cx="1700212" cy="17002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kern="1200" dirty="0"/>
        </a:p>
      </dsp:txBody>
      <dsp:txXfrm>
        <a:off x="3721893" y="1558"/>
        <a:ext cx="1700212" cy="1700212"/>
      </dsp:txXfrm>
    </dsp:sp>
    <dsp:sp modelId="{87E46438-5D60-47AB-A066-9BDC193CDC7A}">
      <dsp:nvSpPr>
        <dsp:cNvPr id="0" name=""/>
        <dsp:cNvSpPr/>
      </dsp:nvSpPr>
      <dsp:spPr>
        <a:xfrm>
          <a:off x="6299229" y="2578893"/>
          <a:ext cx="1700212" cy="1700212"/>
        </a:xfrm>
        <a:prstGeom prst="ellipse">
          <a:avLst/>
        </a:prstGeom>
        <a:solidFill>
          <a:schemeClr val="accent4"/>
        </a:solidFill>
        <a:ln w="19050" cap="flat" cmpd="sng" algn="ctr">
          <a:noFill/>
          <a:prstDash val="solid"/>
        </a:ln>
        <a:effectLst>
          <a:glow rad="63500">
            <a:schemeClr val="accent4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100" kern="1200" dirty="0" smtClean="0"/>
            <a:t> </a:t>
          </a:r>
          <a:endParaRPr lang="en-US" sz="5100" kern="1200" dirty="0"/>
        </a:p>
      </dsp:txBody>
      <dsp:txXfrm>
        <a:off x="6299229" y="2578893"/>
        <a:ext cx="1700212" cy="1700212"/>
      </dsp:txXfrm>
    </dsp:sp>
    <dsp:sp modelId="{210AF930-C330-4794-A534-BB3DD479DF3D}">
      <dsp:nvSpPr>
        <dsp:cNvPr id="0" name=""/>
        <dsp:cNvSpPr/>
      </dsp:nvSpPr>
      <dsp:spPr>
        <a:xfrm>
          <a:off x="3721893" y="5156229"/>
          <a:ext cx="1700212" cy="1700212"/>
        </a:xfrm>
        <a:prstGeom prst="ellipse">
          <a:avLst/>
        </a:prstGeom>
        <a:gradFill rotWithShape="1">
          <a:gsLst>
            <a:gs pos="0">
              <a:schemeClr val="accent2">
                <a:tint val="1000"/>
              </a:schemeClr>
            </a:gs>
            <a:gs pos="68000">
              <a:schemeClr val="accent2">
                <a:tint val="77000"/>
              </a:schemeClr>
            </a:gs>
            <a:gs pos="81000">
              <a:schemeClr val="accent2">
                <a:tint val="79000"/>
              </a:schemeClr>
            </a:gs>
            <a:gs pos="86000">
              <a:schemeClr val="accent2">
                <a:tint val="73000"/>
              </a:schemeClr>
            </a:gs>
            <a:gs pos="100000">
              <a:schemeClr val="accent2">
                <a:tint val="35000"/>
              </a:schemeClr>
            </a:gs>
          </a:gsLst>
          <a:lin ang="5400000" scaled="1"/>
        </a:gradFill>
        <a:ln w="9525" cap="flat" cmpd="sng" algn="ctr">
          <a:noFill/>
          <a:prstDash val="solid"/>
        </a:ln>
        <a:effectLst>
          <a:glow rad="63500">
            <a:schemeClr val="accent2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kern="1200" dirty="0"/>
        </a:p>
      </dsp:txBody>
      <dsp:txXfrm>
        <a:off x="3721893" y="5156229"/>
        <a:ext cx="1700212" cy="1700212"/>
      </dsp:txXfrm>
    </dsp:sp>
    <dsp:sp modelId="{73230444-234C-461D-90DC-B4DC5373B728}">
      <dsp:nvSpPr>
        <dsp:cNvPr id="0" name=""/>
        <dsp:cNvSpPr/>
      </dsp:nvSpPr>
      <dsp:spPr>
        <a:xfrm>
          <a:off x="1144558" y="2578893"/>
          <a:ext cx="1700212" cy="1700212"/>
        </a:xfrm>
        <a:prstGeom prst="ellipse">
          <a:avLst/>
        </a:prstGeom>
        <a:gradFill rotWithShape="1">
          <a:gsLst>
            <a:gs pos="0">
              <a:schemeClr val="dk1">
                <a:tint val="1000"/>
              </a:schemeClr>
            </a:gs>
            <a:gs pos="68000">
              <a:schemeClr val="dk1">
                <a:tint val="77000"/>
              </a:schemeClr>
            </a:gs>
            <a:gs pos="81000">
              <a:schemeClr val="dk1">
                <a:tint val="79000"/>
              </a:schemeClr>
            </a:gs>
            <a:gs pos="86000">
              <a:schemeClr val="dk1">
                <a:tint val="73000"/>
              </a:schemeClr>
            </a:gs>
            <a:gs pos="100000">
              <a:schemeClr val="dk1">
                <a:tint val="35000"/>
              </a:schemeClr>
            </a:gs>
          </a:gsLst>
          <a:lin ang="5400000" scaled="1"/>
        </a:gradFill>
        <a:ln w="9525" cap="flat" cmpd="sng" algn="ctr">
          <a:noFill/>
          <a:prstDash val="solid"/>
        </a:ln>
        <a:effectLst>
          <a:glow rad="63500">
            <a:schemeClr val="dk1">
              <a:tint val="30000"/>
              <a:shade val="95000"/>
              <a:satMod val="300000"/>
              <a:alpha val="50000"/>
            </a:schemeClr>
          </a:glo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100" kern="1200" dirty="0"/>
        </a:p>
      </dsp:txBody>
      <dsp:txXfrm>
        <a:off x="1144558" y="2578893"/>
        <a:ext cx="1700212" cy="170021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07BA6B-8CEF-4B42-B23E-6B0DF32EA627}">
      <dsp:nvSpPr>
        <dsp:cNvPr id="0" name=""/>
        <dsp:cNvSpPr/>
      </dsp:nvSpPr>
      <dsp:spPr>
        <a:xfrm>
          <a:off x="1524000" y="420181"/>
          <a:ext cx="745089" cy="2590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721"/>
              </a:lnTo>
              <a:lnTo>
                <a:pt x="745089" y="129721"/>
              </a:lnTo>
              <a:lnTo>
                <a:pt x="745089" y="25903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9689B4-290C-4432-864E-107268E2834E}">
      <dsp:nvSpPr>
        <dsp:cNvPr id="0" name=""/>
        <dsp:cNvSpPr/>
      </dsp:nvSpPr>
      <dsp:spPr>
        <a:xfrm>
          <a:off x="778910" y="420181"/>
          <a:ext cx="745089" cy="259034"/>
        </a:xfrm>
        <a:custGeom>
          <a:avLst/>
          <a:gdLst/>
          <a:ahLst/>
          <a:cxnLst/>
          <a:rect l="0" t="0" r="0" b="0"/>
          <a:pathLst>
            <a:path>
              <a:moveTo>
                <a:pt x="745089" y="0"/>
              </a:moveTo>
              <a:lnTo>
                <a:pt x="745089" y="129721"/>
              </a:lnTo>
              <a:lnTo>
                <a:pt x="0" y="129721"/>
              </a:lnTo>
              <a:lnTo>
                <a:pt x="0" y="25903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0B64A-D0C2-4275-9D3A-315114780F0E}">
      <dsp:nvSpPr>
        <dsp:cNvPr id="0" name=""/>
        <dsp:cNvSpPr/>
      </dsp:nvSpPr>
      <dsp:spPr>
        <a:xfrm>
          <a:off x="838197" y="0"/>
          <a:ext cx="1371604" cy="42018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Production Department</a:t>
          </a:r>
          <a:r>
            <a:rPr lang="en-US" sz="1600" kern="1200" dirty="0" smtClean="0"/>
            <a:t> </a:t>
          </a:r>
          <a:endParaRPr lang="en-US" sz="2000" kern="1200" dirty="0"/>
        </a:p>
      </dsp:txBody>
      <dsp:txXfrm>
        <a:off x="838197" y="0"/>
        <a:ext cx="1371604" cy="420181"/>
      </dsp:txXfrm>
    </dsp:sp>
    <dsp:sp modelId="{ED2DA733-32B2-492C-9AC3-968F3C14A8EC}">
      <dsp:nvSpPr>
        <dsp:cNvPr id="0" name=""/>
        <dsp:cNvSpPr/>
      </dsp:nvSpPr>
      <dsp:spPr>
        <a:xfrm>
          <a:off x="163134" y="679215"/>
          <a:ext cx="1231552" cy="6157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Supervisor 1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3134" y="679215"/>
        <a:ext cx="1231552" cy="615776"/>
      </dsp:txXfrm>
    </dsp:sp>
    <dsp:sp modelId="{F0675664-5CFD-4EF8-B50D-6CBE9CA45448}">
      <dsp:nvSpPr>
        <dsp:cNvPr id="0" name=""/>
        <dsp:cNvSpPr/>
      </dsp:nvSpPr>
      <dsp:spPr>
        <a:xfrm>
          <a:off x="1653313" y="679215"/>
          <a:ext cx="1231552" cy="61577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>
              <a:latin typeface="Times New Roman" pitchFamily="18" charset="0"/>
              <a:cs typeface="Times New Roman" pitchFamily="18" charset="0"/>
            </a:rPr>
            <a:t>Sepervisor</a:t>
          </a:r>
          <a:r>
            <a:rPr lang="en-US" sz="1600" kern="1200" dirty="0" smtClean="0">
              <a:latin typeface="Times New Roman" pitchFamily="18" charset="0"/>
              <a:cs typeface="Times New Roman" pitchFamily="18" charset="0"/>
            </a:rPr>
            <a:t> 2</a:t>
          </a:r>
          <a:endParaRPr lang="en-US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53313" y="679215"/>
        <a:ext cx="1231552" cy="61577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E07BA6B-8CEF-4B42-B23E-6B0DF32EA627}">
      <dsp:nvSpPr>
        <dsp:cNvPr id="0" name=""/>
        <dsp:cNvSpPr/>
      </dsp:nvSpPr>
      <dsp:spPr>
        <a:xfrm>
          <a:off x="1676400" y="446457"/>
          <a:ext cx="787408" cy="273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57"/>
              </a:lnTo>
              <a:lnTo>
                <a:pt x="787408" y="136657"/>
              </a:lnTo>
              <a:lnTo>
                <a:pt x="787408" y="2733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9689B4-290C-4432-864E-107268E2834E}">
      <dsp:nvSpPr>
        <dsp:cNvPr id="0" name=""/>
        <dsp:cNvSpPr/>
      </dsp:nvSpPr>
      <dsp:spPr>
        <a:xfrm>
          <a:off x="888991" y="446457"/>
          <a:ext cx="787408" cy="273315"/>
        </a:xfrm>
        <a:custGeom>
          <a:avLst/>
          <a:gdLst/>
          <a:ahLst/>
          <a:cxnLst/>
          <a:rect l="0" t="0" r="0" b="0"/>
          <a:pathLst>
            <a:path>
              <a:moveTo>
                <a:pt x="787408" y="0"/>
              </a:moveTo>
              <a:lnTo>
                <a:pt x="787408" y="136657"/>
              </a:lnTo>
              <a:lnTo>
                <a:pt x="0" y="136657"/>
              </a:lnTo>
              <a:lnTo>
                <a:pt x="0" y="27331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0B64A-D0C2-4275-9D3A-315114780F0E}">
      <dsp:nvSpPr>
        <dsp:cNvPr id="0" name=""/>
        <dsp:cNvSpPr/>
      </dsp:nvSpPr>
      <dsp:spPr>
        <a:xfrm>
          <a:off x="991673" y="1076"/>
          <a:ext cx="1369453" cy="4453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Sells Department</a:t>
          </a:r>
          <a:r>
            <a:rPr lang="en-US" sz="2000" kern="1200" dirty="0" smtClean="0"/>
            <a:t> </a:t>
          </a:r>
          <a:endParaRPr lang="en-US" sz="2600" kern="1200" dirty="0"/>
        </a:p>
      </dsp:txBody>
      <dsp:txXfrm>
        <a:off x="991673" y="1076"/>
        <a:ext cx="1369453" cy="445380"/>
      </dsp:txXfrm>
    </dsp:sp>
    <dsp:sp modelId="{ED2DA733-32B2-492C-9AC3-968F3C14A8EC}">
      <dsp:nvSpPr>
        <dsp:cNvPr id="0" name=""/>
        <dsp:cNvSpPr/>
      </dsp:nvSpPr>
      <dsp:spPr>
        <a:xfrm>
          <a:off x="238240" y="719772"/>
          <a:ext cx="1301501" cy="650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Sells manager 1</a:t>
          </a:r>
          <a:endParaRPr lang="en-US" sz="1600" kern="1200" dirty="0"/>
        </a:p>
      </dsp:txBody>
      <dsp:txXfrm>
        <a:off x="238240" y="719772"/>
        <a:ext cx="1301501" cy="650750"/>
      </dsp:txXfrm>
    </dsp:sp>
    <dsp:sp modelId="{F0675664-5CFD-4EF8-B50D-6CBE9CA45448}">
      <dsp:nvSpPr>
        <dsp:cNvPr id="0" name=""/>
        <dsp:cNvSpPr/>
      </dsp:nvSpPr>
      <dsp:spPr>
        <a:xfrm>
          <a:off x="1813057" y="719772"/>
          <a:ext cx="1301501" cy="650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Sells manager 2</a:t>
          </a:r>
          <a:endParaRPr lang="en-US" sz="1600" kern="1200" dirty="0"/>
        </a:p>
      </dsp:txBody>
      <dsp:txXfrm>
        <a:off x="1813057" y="719772"/>
        <a:ext cx="1301501" cy="650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05CC9-B6DB-41F7-A8D7-AB9950047728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1F19B-6C40-4998-9306-B12A94DD73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1F19B-6C40-4998-9306-B12A94DD73C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1F19B-6C40-4998-9306-B12A94DD73C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F1F19B-6C40-4998-9306-B12A94DD73C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microsoft.com/office/2007/relationships/diagramDrawing" Target="../diagrams/drawing3.xml"/><Relationship Id="rId3" Type="http://schemas.openxmlformats.org/officeDocument/2006/relationships/image" Target="../media/image12.jpeg"/><Relationship Id="rId7" Type="http://schemas.openxmlformats.org/officeDocument/2006/relationships/diagramColors" Target="../diagrams/colors2.xml"/><Relationship Id="rId12" Type="http://schemas.openxmlformats.org/officeDocument/2006/relationships/diagramColors" Target="../diagrams/colors3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11" Type="http://schemas.openxmlformats.org/officeDocument/2006/relationships/diagramQuickStyle" Target="../diagrams/quickStyle3.xml"/><Relationship Id="rId5" Type="http://schemas.openxmlformats.org/officeDocument/2006/relationships/diagramLayout" Target="../diagrams/layout2.xml"/><Relationship Id="rId10" Type="http://schemas.openxmlformats.org/officeDocument/2006/relationships/diagramLayout" Target="../diagrams/layout3.xml"/><Relationship Id="rId4" Type="http://schemas.openxmlformats.org/officeDocument/2006/relationships/diagramData" Target="../diagrams/data2.xml"/><Relationship Id="rId9" Type="http://schemas.openxmlformats.org/officeDocument/2006/relationships/diagramData" Target="../diagrams/data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90800" y="5629870"/>
            <a:ext cx="3954929" cy="923330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WELCOME</a:t>
            </a:r>
            <a:endParaRPr lang="en-US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p1_Mohan-Sadhina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1828800"/>
            <a:ext cx="4457700" cy="29575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lan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3651" y="2057400"/>
            <a:ext cx="5426349" cy="3267075"/>
          </a:xfrm>
          <a:prstGeom prst="foldedCorner">
            <a:avLst/>
          </a:prstGeom>
          <a:ln>
            <a:solidFill>
              <a:schemeClr val="tx1"/>
            </a:solidFill>
            <a:prstDash val="lgDash"/>
          </a:ln>
          <a:effectLst>
            <a:softEdge rad="31750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3" name="Rounded Rectangle 2"/>
          <p:cNvSpPr/>
          <p:nvPr/>
        </p:nvSpPr>
        <p:spPr>
          <a:xfrm>
            <a:off x="3200400" y="228600"/>
            <a:ext cx="2971800" cy="76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Planning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733800" y="3810000"/>
            <a:ext cx="2362200" cy="762000"/>
          </a:xfrm>
          <a:prstGeom prst="roundRect">
            <a:avLst/>
          </a:prstGeom>
          <a:noFill/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PLANNING</a:t>
            </a:r>
            <a:r>
              <a:rPr lang="en-US" sz="1400" b="1" dirty="0" smtClean="0"/>
              <a:t> </a:t>
            </a:r>
            <a:endParaRPr lang="en-US" sz="1400" b="1" dirty="0"/>
          </a:p>
        </p:txBody>
      </p:sp>
      <p:sp>
        <p:nvSpPr>
          <p:cNvPr id="11" name="Rounded Rectangle 10"/>
          <p:cNvSpPr/>
          <p:nvPr/>
        </p:nvSpPr>
        <p:spPr>
          <a:xfrm rot="2204456">
            <a:off x="4872650" y="2665389"/>
            <a:ext cx="2565853" cy="838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Planning</a:t>
            </a:r>
            <a:r>
              <a:rPr lang="en-US" sz="1100" dirty="0" smtClean="0"/>
              <a:t> </a:t>
            </a:r>
            <a:endParaRPr lang="en-US" sz="1100" dirty="0"/>
          </a:p>
        </p:txBody>
      </p:sp>
      <p:sp>
        <p:nvSpPr>
          <p:cNvPr id="15" name="Rounded Rectangle 14"/>
          <p:cNvSpPr/>
          <p:nvPr/>
        </p:nvSpPr>
        <p:spPr>
          <a:xfrm rot="18821334">
            <a:off x="2163077" y="2773803"/>
            <a:ext cx="2761475" cy="8382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</a:rPr>
              <a:t>Planning</a:t>
            </a:r>
            <a:r>
              <a:rPr lang="en-US" dirty="0" smtClean="0"/>
              <a:t> 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800" y="-76200"/>
            <a:ext cx="1905000" cy="1143000"/>
          </a:xfrm>
        </p:spPr>
        <p:txBody>
          <a:bodyPr>
            <a:normAutofit/>
          </a:bodyPr>
          <a:lstStyle/>
          <a:p>
            <a:r>
              <a:rPr lang="bn-BD" sz="4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পরিকল্পনা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789237"/>
            <a:ext cx="7467600" cy="40687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bn-BD" sz="3900" dirty="0" smtClean="0">
                <a:latin typeface="NikoshBAN" pitchFamily="2" charset="0"/>
                <a:cs typeface="NikoshBAN" pitchFamily="2" charset="0"/>
              </a:rPr>
              <a:t>অর্থাৎ ভবিষ্যতে.........</a:t>
            </a:r>
          </a:p>
          <a:p>
            <a:pPr>
              <a:buNone/>
            </a:pPr>
            <a:endParaRPr lang="bn-BD" sz="39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900" dirty="0" smtClean="0">
                <a:latin typeface="NikoshBAN" pitchFamily="2" charset="0"/>
                <a:cs typeface="NikoshBAN" pitchFamily="2" charset="0"/>
              </a:rPr>
              <a:t>কি কাজ করা হবে</a:t>
            </a:r>
          </a:p>
          <a:p>
            <a:r>
              <a:rPr lang="bn-BD" sz="3900" dirty="0" smtClean="0">
                <a:latin typeface="NikoshBAN" pitchFamily="2" charset="0"/>
                <a:cs typeface="NikoshBAN" pitchFamily="2" charset="0"/>
              </a:rPr>
              <a:t>কেন করা হবে </a:t>
            </a:r>
          </a:p>
          <a:p>
            <a:r>
              <a:rPr lang="bn-BD" sz="3900" dirty="0" smtClean="0">
                <a:latin typeface="NikoshBAN" pitchFamily="2" charset="0"/>
                <a:cs typeface="NikoshBAN" pitchFamily="2" charset="0"/>
              </a:rPr>
              <a:t>কে করবে </a:t>
            </a:r>
          </a:p>
          <a:p>
            <a:r>
              <a:rPr lang="bn-BD" sz="3900" dirty="0" smtClean="0">
                <a:latin typeface="NikoshBAN" pitchFamily="2" charset="0"/>
                <a:cs typeface="NikoshBAN" pitchFamily="2" charset="0"/>
              </a:rPr>
              <a:t>কিভাবে করবে </a:t>
            </a:r>
          </a:p>
          <a:p>
            <a:r>
              <a:rPr lang="bn-BD" sz="3900" dirty="0" smtClean="0">
                <a:latin typeface="NikoshBAN" pitchFamily="2" charset="0"/>
                <a:cs typeface="NikoshBAN" pitchFamily="2" charset="0"/>
              </a:rPr>
              <a:t>কখন করা হবে ইত্যাদি </a:t>
            </a:r>
          </a:p>
          <a:p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                        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......নির্ধারণ করাই হলো পরিকল্পনা।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5867400" y="3505200"/>
            <a:ext cx="1447800" cy="24384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87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?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7" name="Horizontal Scroll 6"/>
          <p:cNvSpPr/>
          <p:nvPr/>
        </p:nvSpPr>
        <p:spPr>
          <a:xfrm>
            <a:off x="838200" y="838200"/>
            <a:ext cx="7543800" cy="1219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পরিকল্পনা হলো ভবিষ্যত কার্যক্রমের দিক নির্দেশনা।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4572000" y="3581400"/>
            <a:ext cx="990600" cy="2362200"/>
          </a:xfrm>
          <a:prstGeom prst="rightBrace">
            <a:avLst>
              <a:gd name="adj1" fmla="val 18589"/>
              <a:gd name="adj2" fmla="val 50000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8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ln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279985">
            <a:off x="2010588" y="975034"/>
            <a:ext cx="6424217" cy="5257912"/>
          </a:xfrm>
          <a:prstGeom prst="roundRect">
            <a:avLst>
              <a:gd name="adj" fmla="val 16667"/>
            </a:avLst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sp>
        <p:nvSpPr>
          <p:cNvPr id="3" name="Oval 2"/>
          <p:cNvSpPr/>
          <p:nvPr/>
        </p:nvSpPr>
        <p:spPr>
          <a:xfrm>
            <a:off x="2438400" y="3962400"/>
            <a:ext cx="2362200" cy="1828800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irect Access Storage 4"/>
          <p:cNvSpPr/>
          <p:nvPr/>
        </p:nvSpPr>
        <p:spPr>
          <a:xfrm>
            <a:off x="533400" y="457200"/>
            <a:ext cx="2743200" cy="914400"/>
          </a:xfrm>
          <a:prstGeom prst="flowChartMagneticDrum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  <a:effectLst>
            <a:reflection blurRad="6350" stA="50000" endA="300" endPos="90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Proper planning </a:t>
            </a:r>
            <a:endParaRPr lang="en-US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19600" y="3352800"/>
            <a:ext cx="1447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Destination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638800" y="2514600"/>
            <a:ext cx="14478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Destination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xit" presetSubtype="0" repeatCount="indefinite" accel="10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9" presetClass="exit" presetSubtype="0" repeatCount="indefinite" accel="10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2"/>
      <p:bldP spid="7" grpId="4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jam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457200"/>
            <a:ext cx="3505200" cy="2971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" name="Picture 2" descr="accident_bleu_1200x160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8200" y="3810000"/>
            <a:ext cx="3429001" cy="2819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Content Placeholder 3" descr="orgn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29199" y="3810000"/>
            <a:ext cx="3438103" cy="29718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457200"/>
            <a:ext cx="2438400" cy="1189038"/>
          </a:xfrm>
        </p:spPr>
        <p:txBody>
          <a:bodyPr>
            <a:normAutofit/>
          </a:bodyPr>
          <a:lstStyle/>
          <a:p>
            <a:pPr algn="ctr"/>
            <a:r>
              <a:rPr lang="bn-BD" sz="4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সংগঠন</a:t>
            </a:r>
            <a:r>
              <a:rPr lang="bn-BD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304800" y="2133600"/>
            <a:ext cx="8382000" cy="2667000"/>
          </a:xfrm>
          <a:prstGeom prst="horizontalScroll">
            <a:avLst/>
          </a:prstGeom>
          <a:blipFill>
            <a:blip r:embed="rId2" cstate="print"/>
            <a:tile tx="0" ty="0" sx="100000" sy="100000" flip="none" algn="tl"/>
          </a:blip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bn-BD" sz="36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পরিকল্পনা অনুযায়ী প্রয়োজনীয় ঊপকরণ সংগ্রহ এবং সেগুলোকে কার্যে ব্যবহার করার জন্য প্রতিষ্ঠানের সকল কর্মীদের দায়িত্ব ও কর্তৃত্ব বন্টন করা ।</a:t>
            </a:r>
            <a:endParaRPr lang="en-US" sz="36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1000" autoRev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352800" y="106362"/>
            <a:ext cx="2057400" cy="731838"/>
          </a:xfrm>
        </p:spPr>
        <p:txBody>
          <a:bodyPr>
            <a:normAutofit fontScale="90000"/>
          </a:bodyPr>
          <a:lstStyle/>
          <a:p>
            <a:pPr algn="ctr"/>
            <a:r>
              <a:rPr lang="bn-BD" sz="49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সংগঠন</a:t>
            </a:r>
            <a:r>
              <a:rPr lang="bn-BD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Horizontal Scroll 7"/>
          <p:cNvSpPr/>
          <p:nvPr/>
        </p:nvSpPr>
        <p:spPr>
          <a:xfrm>
            <a:off x="152400" y="609600"/>
            <a:ext cx="8382000" cy="1524000"/>
          </a:xfrm>
          <a:prstGeom prst="horizontalScroll">
            <a:avLst/>
          </a:prstGeom>
          <a:blipFill>
            <a:blip r:embed="rId2" cstate="print"/>
            <a:tile tx="0" ty="0" sx="100000" sy="100000" flip="none" algn="tl"/>
          </a:blip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Organizing is the process of arranging and allocating resources.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429000" y="1371600"/>
            <a:ext cx="1981200" cy="6096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1600200" y="2514600"/>
            <a:ext cx="2362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Human Resource 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4876800" y="2514600"/>
            <a:ext cx="2362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Non Human Resource </a:t>
            </a:r>
            <a:endParaRPr lang="en-US" dirty="0"/>
          </a:p>
        </p:txBody>
      </p:sp>
      <p:sp>
        <p:nvSpPr>
          <p:cNvPr id="34" name="Right Arrow 33"/>
          <p:cNvSpPr/>
          <p:nvPr/>
        </p:nvSpPr>
        <p:spPr>
          <a:xfrm rot="8790143">
            <a:off x="3294932" y="1688105"/>
            <a:ext cx="932578" cy="205188"/>
          </a:xfrm>
          <a:prstGeom prst="rightArrow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 rot="1646246">
            <a:off x="4409554" y="1643691"/>
            <a:ext cx="892817" cy="174348"/>
          </a:xfrm>
          <a:prstGeom prst="rightArrow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3657600" y="3657600"/>
            <a:ext cx="1600200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NikoshBAN" pitchFamily="2" charset="0"/>
                <a:cs typeface="NikoshBAN" pitchFamily="2" charset="0"/>
              </a:rPr>
              <a:t>organization</a:t>
            </a:r>
            <a:endParaRPr lang="en-US" sz="1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Right Arrow 36"/>
          <p:cNvSpPr/>
          <p:nvPr/>
        </p:nvSpPr>
        <p:spPr>
          <a:xfrm rot="8739264">
            <a:off x="4544440" y="3321901"/>
            <a:ext cx="888156" cy="176767"/>
          </a:xfrm>
          <a:prstGeom prst="rightArrow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 rot="1646246">
            <a:off x="3308229" y="3320091"/>
            <a:ext cx="892817" cy="174348"/>
          </a:xfrm>
          <a:prstGeom prst="rightArrow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3" name="Diagram 42"/>
          <p:cNvGraphicFramePr/>
          <p:nvPr/>
        </p:nvGraphicFramePr>
        <p:xfrm>
          <a:off x="609600" y="4419600"/>
          <a:ext cx="3048000" cy="129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47" name="Diagram 46"/>
          <p:cNvGraphicFramePr/>
          <p:nvPr/>
        </p:nvGraphicFramePr>
        <p:xfrm>
          <a:off x="5029200" y="4495800"/>
          <a:ext cx="3352800" cy="137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cxnSp>
        <p:nvCxnSpPr>
          <p:cNvPr id="23" name="Straight Arrow Connector 22"/>
          <p:cNvCxnSpPr>
            <a:stCxn id="36" idx="3"/>
          </p:cNvCxnSpPr>
          <p:nvPr/>
        </p:nvCxnSpPr>
        <p:spPr>
          <a:xfrm>
            <a:off x="5257800" y="3924300"/>
            <a:ext cx="1371600" cy="4953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36" idx="1"/>
          </p:cNvCxnSpPr>
          <p:nvPr/>
        </p:nvCxnSpPr>
        <p:spPr>
          <a:xfrm rot="10800000" flipV="1">
            <a:off x="2362200" y="3924300"/>
            <a:ext cx="1295400" cy="419100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205 -0.01667 L -0.05295 0.0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" y="3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41 -0.00787 L 0.07118 0.0620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1" grpId="0" animBg="1"/>
      <p:bldP spid="22" grpId="0" animBg="1"/>
      <p:bldP spid="34" grpId="0" animBg="1"/>
      <p:bldP spid="34" grpId="1" animBg="1"/>
      <p:bldP spid="35" grpId="0" animBg="1"/>
      <p:bldP spid="35" grpId="1" animBg="1"/>
      <p:bldP spid="36" grpId="0" animBg="1"/>
      <p:bldP spid="37" grpId="0" animBg="1"/>
      <p:bldP spid="38" grpId="0" animBg="1"/>
      <p:bldGraphic spid="43" grpId="0">
        <p:bldAsOne/>
      </p:bldGraphic>
      <p:bldGraphic spid="47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vashon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85306" y="1981200"/>
            <a:ext cx="6872894" cy="32637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  <a:reflection blurRad="6350" stA="50000" endA="295" endPos="92000" dist="101600" dir="5400000" sy="-100000" algn="bl" rotWithShape="0"/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676400" y="3581400"/>
            <a:ext cx="1295400" cy="762000"/>
          </a:xfrm>
          <a:prstGeom prst="rect">
            <a:avLst/>
          </a:prstGeom>
        </p:spPr>
        <p:txBody>
          <a:bodyPr vert="horz" lIns="45720" rIns="45720" anchor="ctr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600" b="1" i="0" u="none" strike="noStrike" kern="1200" cap="none" spc="0" normalizeH="0" baseline="0" noProof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নেতৃত্ব</a:t>
            </a:r>
            <a:endParaRPr kumimoji="0" lang="en-US" sz="4600" b="1" i="0" u="none" strike="noStrike" kern="1200" cap="none" spc="0" normalizeH="0" baseline="0" noProof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  <p:pic>
        <p:nvPicPr>
          <p:cNvPr id="8" name="Picture 7" descr="Flag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72400" y="152400"/>
            <a:ext cx="1257300" cy="942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repeatCount="2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64" presetClass="pat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29325E-6 L 0.2125 -0.43293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" y="-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2400" y="-76200"/>
            <a:ext cx="1295400" cy="762000"/>
          </a:xfrm>
        </p:spPr>
        <p:txBody>
          <a:bodyPr>
            <a:normAutofit fontScale="90000"/>
          </a:bodyPr>
          <a:lstStyle/>
          <a:p>
            <a:r>
              <a:rPr lang="bn-BD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নেতৃত্ব</a:t>
            </a:r>
            <a:endParaRPr lang="en-US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895600"/>
            <a:ext cx="3962400" cy="3048000"/>
          </a:xfrm>
        </p:spPr>
        <p:txBody>
          <a:bodyPr>
            <a:normAutofit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সংঘবদ্ধতা সৃষ্টি 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দলবদ্ধ প্রচেষ্টা জোরদার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Clr>
                <a:srgbClr val="C00000"/>
              </a:buClr>
              <a:buNone/>
            </a:pP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মনোবল উন্নয়ন</a:t>
            </a:r>
          </a:p>
          <a:p>
            <a:pPr>
              <a:buClr>
                <a:srgbClr val="C00000"/>
              </a:buClr>
              <a:buFont typeface="Wingdings" pitchFamily="2" charset="2"/>
              <a:buChar char="v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সম্পর্কের উন্নয়ন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4" name="Horizontal Scroll 3"/>
          <p:cNvSpPr/>
          <p:nvPr/>
        </p:nvSpPr>
        <p:spPr>
          <a:xfrm>
            <a:off x="990600" y="457200"/>
            <a:ext cx="7315200" cy="1981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নেতৃত্ব হচ্ছে মানুষকে প্রভাবিত করার একটা প্রক্রিয়া বা কৌশল।</a:t>
            </a:r>
            <a:endParaRPr lang="en-US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hand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7400" y="4267200"/>
            <a:ext cx="2932889" cy="2057400"/>
          </a:xfrm>
          <a:prstGeom prst="ellipse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6" name="Picture 5" descr="good tdryb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3996" y="2667000"/>
            <a:ext cx="1945604" cy="14573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7" name="Right Arrow 6"/>
          <p:cNvSpPr/>
          <p:nvPr/>
        </p:nvSpPr>
        <p:spPr>
          <a:xfrm>
            <a:off x="4419600" y="2743200"/>
            <a:ext cx="12954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4495800" y="4495800"/>
            <a:ext cx="12954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s-5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3657600"/>
            <a:ext cx="3962400" cy="2743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 descr="controlling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533400"/>
            <a:ext cx="3662313" cy="2743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  <a:softEdge rad="127000"/>
          </a:effectLst>
        </p:spPr>
      </p:pic>
      <p:pic>
        <p:nvPicPr>
          <p:cNvPr id="4" name="Picture 3" descr="conhhh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953000" y="533400"/>
            <a:ext cx="3737864" cy="27665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  <a:softEdge rad="1270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83 -0.25531 C -0.12934 -0.22201 -0.06823 -0.19264 0.00868 -0.19148 C 0.06962 -0.18871 0.11962 -0.20467 0.12066 -0.22479 C 0.12066 -0.24468 0.0717 -0.26341 0.00972 -0.26457 C -0.02136 -0.26457 -0.04931 -0.26202 -0.06927 -0.25531 C -0.09827 -0.24606 -0.11528 -0.23126 -0.11528 -0.21392 C -0.11528 -0.20467 -0.11025 -0.19542 -0.10122 -0.18732 C -0.08038 -0.16998 -0.03924 -0.15818 0.00764 -0.15679 C 0.06267 -0.15402 0.10764 -0.16882 0.10764 -0.18593 C 0.10868 -0.20467 0.06371 -0.22062 0.00868 -0.2234 C -0.01927 -0.2234 -0.04427 -0.22062 -0.06337 -0.21531 C -0.08837 -0.20605 -0.10434 -0.19148 -0.10434 -0.17668 C -0.10434 -0.16882 -0.09931 -0.16073 -0.09132 -0.15263 C -0.07223 -0.13806 -0.03629 -0.12604 0.00677 -0.12488 C 0.05677 -0.12349 0.0967 -0.13667 0.0967 -0.15263 C 0.09774 -0.16882 0.05764 -0.18339 0.00764 -0.18478 C -0.01736 -0.18593 -0.04028 -0.18339 -0.05729 -0.17807 C -0.08038 -0.16998 -0.09323 -0.15818 -0.09323 -0.14338 C -0.09323 -0.13667 -0.08924 -0.12881 -0.08229 -0.1221 C -0.06528 -0.10869 -0.03229 -0.09805 0.00573 -0.0969 C 0.05069 -0.0969 0.08663 -0.10753 0.08663 -0.1221 C 0.08663 -0.13667 0.05173 -0.15009 0.00677 -0.15148 C -0.01528 -0.15148 -0.03629 -0.1487 -0.05122 -0.14477 C -0.07223 -0.13806 -0.08438 -0.12604 -0.08525 -0.11401 C -0.08525 -0.10753 -0.08038 -0.10083 -0.07431 -0.09551 C -0.05938 -0.0821 -0.02934 -0.07284 0.00468 -0.07284 C 0.04462 -0.07146 0.07777 -0.08071 0.07777 -0.09412 C 0.07864 -0.10753 0.04566 -0.11933 0.00573 -0.12072 C -0.01424 -0.12072 -0.03334 -0.11933 -0.04636 -0.11401 C -0.06528 -0.10869 -0.07622 -0.09805 -0.07622 -0.08741 C -0.07622 -0.08071 -0.07327 -0.07539 -0.06736 -0.07007 C -0.0533 -0.05827 -0.02726 -0.05018 0.00364 -0.04879 C 0.04062 -0.04879 0.06962 -0.05689 0.06962 -0.06891 C 0.07066 -0.08071 0.04166 -0.09158 0.00468 -0.09273 C -0.01337 -0.09273 -0.02934 -0.09158 -0.04132 -0.08741 C -0.05834 -0.0821 -0.06823 -0.07284 -0.06823 -0.06221 C -0.06823 -0.05689 -0.06528 -0.05272 -0.06025 -0.0474 C -0.04827 -0.03677 -0.02431 -0.03029 0.00364 -0.0289 C 0.03663 -0.02752 0.06267 -0.03561 0.06267 -0.0474 C 0.06267 -0.05689 0.03767 -0.06753 0.00468 -0.06753 C -0.01233 -0.06891 -0.02726 -0.06614 -0.03837 -0.06359 C -0.0533 -0.05827 -0.06233 -0.05018 -0.06233 -0.04093 C -0.06233 -0.03561 -0.05938 -0.03145 -0.05434 -0.02752 C -0.04323 -0.01827 -0.02136 -0.01156 0.00277 -0.01017 C 0.03264 -0.00878 0.05677 -0.01688 0.05677 -0.02613 C 0.05677 -0.03677 0.03264 -0.04486 0.00364 -0.04625 C -0.01025 -0.04625 -0.02431 -0.04486 -0.03438 -0.04093 C -0.04827 -0.03677 -0.05625 -0.03029 -0.05625 -0.02081 C -0.05625 -0.01688 -0.0533 -0.01295 -0.04931 -0.00878 C -0.03924 -0.00092 -0.02032 0.00579 0.00277 0.00579 C 0.02864 0.00717 0.05069 0.00047 0.05069 -0.00878 C 0.05069 -0.01688 0.02968 -0.02497 0.00277 -0.02497 C -0.00938 -0.02613 -0.02223 -0.02497 -0.03125 -0.0222 C -0.04323 -0.01688 -0.05035 -0.01017 -0.05035 -0.00346 C -0.05035 0.00047 -0.04827 0.0044 -0.04427 0.00717 C -0.03525 0.01504 -0.01823 0.02036 0.00277 0.02174 C 0.02673 0.02174 0.04566 0.01504 0.04566 0.00833 C 0.04566 0.00047 0.02673 -0.00763 0.00277 -0.00763 C -0.00938 -0.00763 -0.02032 -0.00624 -0.02726 -0.00346 C -0.03924 -0.00092 -0.04532 0.00579 -0.04532 0.01249 C -0.04532 0.01504 -0.04323 0.0192 -0.04028 0.02174 C -0.03229 0.02984 -0.01632 0.03377 0.00173 0.03516 C 0.02378 0.03516 0.04062 0.02984 0.04062 0.02313 C 0.04062 0.01504 0.02378 0.00972 0.00277 0.00833 C -0.00834 0.00833 -0.01823 0.00972 -0.02535 0.01249 C -0.03525 0.01504 -0.04132 0.02036 -0.04132 0.02706 C -0.04132 0.02984 -0.03924 0.03238 -0.03629 0.03516 " pathEditMode="relative" rAng="0" ptsTypes="fffffffffffffffffffffffffffffffffffffffffffffffffffffffffffffffffff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" y="1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334962"/>
            <a:ext cx="2209800" cy="1189038"/>
          </a:xfrm>
        </p:spPr>
        <p:txBody>
          <a:bodyPr>
            <a:norm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নিয়ন্ত্রণ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Vertical Scroll 3"/>
          <p:cNvSpPr/>
          <p:nvPr/>
        </p:nvSpPr>
        <p:spPr>
          <a:xfrm>
            <a:off x="762000" y="2133600"/>
            <a:ext cx="7696200" cy="2971800"/>
          </a:xfrm>
          <a:prstGeom prst="verticalScroll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উদ্দেশ্য অর্জনের লক্ষে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প্রণীত পরিকল্পনা, নীতি ও নির্দেশনা অনুযায়ী কার্য সম্পাদিত হচ্ছে কি না তা যাচাই করা এবং কোন সমস্যা দেখা দিলে তা সমাধানকল্পে গৃহীত ব্যবস্থাকেই নিয়ন্ত্রণ বলে।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3000" y="2133600"/>
            <a:ext cx="6705600" cy="2819400"/>
          </a:xfrm>
          <a:prstGeom prst="rect">
            <a:avLst/>
          </a:prstGeom>
          <a:solidFill>
            <a:schemeClr val="tx1">
              <a:lumMod val="85000"/>
            </a:schemeClr>
          </a:solidFill>
          <a:effectLst>
            <a:glow rad="63500">
              <a:schemeClr val="accent1">
                <a:tint val="30000"/>
                <a:shade val="95000"/>
                <a:satMod val="300000"/>
                <a:alpha val="50000"/>
              </a:schemeClr>
            </a:glo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তপন  কুমার দাস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প্রভাষক- ব্যবস্থাপনা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ছাগলনাইয়া সরকারি কলেজ, ফেনী </a:t>
            </a:r>
          </a:p>
          <a:p>
            <a:pPr algn="ctr"/>
            <a:r>
              <a:rPr lang="bn-BD" dirty="0" smtClean="0">
                <a:latin typeface="NikoshBAN"/>
              </a:rPr>
              <a:t>  </a:t>
            </a:r>
            <a:endParaRPr lang="en-US" dirty="0">
              <a:latin typeface="NikoshBAN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rallelogram 1"/>
          <p:cNvSpPr/>
          <p:nvPr/>
        </p:nvSpPr>
        <p:spPr>
          <a:xfrm>
            <a:off x="228600" y="838200"/>
            <a:ext cx="2057400" cy="12954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আদর্শ মান নির্ধারণ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Parallelogram 2"/>
          <p:cNvSpPr/>
          <p:nvPr/>
        </p:nvSpPr>
        <p:spPr>
          <a:xfrm>
            <a:off x="3200400" y="3581400"/>
            <a:ext cx="2057400" cy="1219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/>
              <a:t>কিছুই করার প্রয়োজ়ন নাই </a:t>
            </a:r>
            <a:endParaRPr lang="en-US" sz="2400" dirty="0"/>
          </a:p>
        </p:txBody>
      </p:sp>
      <p:sp>
        <p:nvSpPr>
          <p:cNvPr id="4" name="Parallelogram 3"/>
          <p:cNvSpPr/>
          <p:nvPr/>
        </p:nvSpPr>
        <p:spPr>
          <a:xfrm>
            <a:off x="6248400" y="3657600"/>
            <a:ext cx="2057400" cy="1219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/>
              <a:t>পার্থক্য নেতিবাচক নয় </a:t>
            </a:r>
            <a:endParaRPr lang="en-US" sz="2400" dirty="0"/>
          </a:p>
        </p:txBody>
      </p:sp>
      <p:sp>
        <p:nvSpPr>
          <p:cNvPr id="5" name="Parallelogram 4"/>
          <p:cNvSpPr/>
          <p:nvPr/>
        </p:nvSpPr>
        <p:spPr>
          <a:xfrm>
            <a:off x="3124200" y="838200"/>
            <a:ext cx="2057400" cy="1219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/>
              <a:t>প্রকৃত কার্যফল পরিমাপ</a:t>
            </a:r>
            <a:endParaRPr lang="en-US" sz="2400" dirty="0"/>
          </a:p>
        </p:txBody>
      </p:sp>
      <p:sp>
        <p:nvSpPr>
          <p:cNvPr id="6" name="Parallelogram 5"/>
          <p:cNvSpPr/>
          <p:nvPr/>
        </p:nvSpPr>
        <p:spPr>
          <a:xfrm>
            <a:off x="3200400" y="3581400"/>
            <a:ext cx="2057400" cy="1219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/>
              <a:t>সংশোধন মূলক ব্যবস্থা গ্রহন </a:t>
            </a:r>
            <a:endParaRPr lang="en-US" sz="2400" dirty="0"/>
          </a:p>
        </p:txBody>
      </p:sp>
      <p:sp>
        <p:nvSpPr>
          <p:cNvPr id="7" name="Parallelogram 6"/>
          <p:cNvSpPr/>
          <p:nvPr/>
        </p:nvSpPr>
        <p:spPr>
          <a:xfrm>
            <a:off x="6248400" y="3657600"/>
            <a:ext cx="2057400" cy="1219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/>
              <a:t>পার্থক্য নেতিবাচক </a:t>
            </a:r>
            <a:endParaRPr lang="en-US" sz="2400" dirty="0"/>
          </a:p>
        </p:txBody>
      </p:sp>
      <p:sp>
        <p:nvSpPr>
          <p:cNvPr id="8" name="Parallelogram 7"/>
          <p:cNvSpPr/>
          <p:nvPr/>
        </p:nvSpPr>
        <p:spPr>
          <a:xfrm>
            <a:off x="6019800" y="838200"/>
            <a:ext cx="2743200" cy="121920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/>
              <a:t>প্রকৃত কার্যফলের সাথে আদর্শ মানের তুলনা  পরিমাপ</a:t>
            </a:r>
            <a:endParaRPr lang="en-US" sz="2400" dirty="0"/>
          </a:p>
        </p:txBody>
      </p:sp>
      <p:sp>
        <p:nvSpPr>
          <p:cNvPr id="12" name="Striped Right Arrow 11"/>
          <p:cNvSpPr/>
          <p:nvPr/>
        </p:nvSpPr>
        <p:spPr>
          <a:xfrm rot="10614068">
            <a:off x="6994647" y="3912530"/>
            <a:ext cx="990600" cy="609600"/>
          </a:xfrm>
          <a:prstGeom prst="stripedRightArrow">
            <a:avLst/>
          </a:prstGeom>
          <a:blipFill>
            <a:blip r:embed="rId3" cstate="print"/>
            <a:tile tx="0" ty="0" sx="100000" sy="100000" flip="none" algn="tl"/>
          </a:blip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Striped Right Arrow 12"/>
          <p:cNvSpPr/>
          <p:nvPr/>
        </p:nvSpPr>
        <p:spPr>
          <a:xfrm rot="5400000">
            <a:off x="6953250" y="933450"/>
            <a:ext cx="1028700" cy="609600"/>
          </a:xfrm>
          <a:prstGeom prst="stripedRightArrow">
            <a:avLst/>
          </a:prstGeom>
          <a:blipFill>
            <a:blip r:embed="rId3" cstate="print"/>
            <a:tile tx="0" ty="0" sx="100000" sy="100000" flip="none" algn="tl"/>
          </a:blip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4" name="Striped Right Arrow 13"/>
          <p:cNvSpPr/>
          <p:nvPr/>
        </p:nvSpPr>
        <p:spPr>
          <a:xfrm>
            <a:off x="3657600" y="1143000"/>
            <a:ext cx="990600" cy="609600"/>
          </a:xfrm>
          <a:prstGeom prst="stripedRightArrow">
            <a:avLst/>
          </a:prstGeom>
          <a:blipFill>
            <a:blip r:embed="rId3" cstate="print"/>
            <a:tile tx="0" ty="0" sx="100000" sy="100000" flip="none" algn="tl"/>
          </a:blip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" name="Striped Right Arrow 14"/>
          <p:cNvSpPr/>
          <p:nvPr/>
        </p:nvSpPr>
        <p:spPr>
          <a:xfrm>
            <a:off x="838200" y="1143000"/>
            <a:ext cx="990600" cy="609600"/>
          </a:xfrm>
          <a:prstGeom prst="stripedRightArrow">
            <a:avLst/>
          </a:prstGeom>
          <a:blipFill>
            <a:blip r:embed="rId3" cstate="print"/>
            <a:tile tx="0" ty="0" sx="100000" sy="100000" flip="none" algn="tl"/>
          </a:blip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2286000" y="5562600"/>
            <a:ext cx="4495800" cy="1295400"/>
          </a:xfrm>
          <a:prstGeom prst="roundRect">
            <a:avLst/>
          </a:prstGeom>
          <a:effectLst>
            <a:glow rad="63500">
              <a:schemeClr val="dk1">
                <a:tint val="30000"/>
                <a:shade val="95000"/>
                <a:satMod val="300000"/>
                <a:alpha val="50000"/>
              </a:schemeClr>
            </a:glow>
            <a:innerShdw blurRad="63500" dist="50800" dir="16200000">
              <a:prstClr val="black">
                <a:alpha val="50000"/>
              </a:prstClr>
            </a:innerShdw>
          </a:effectLst>
          <a:scene3d>
            <a:camera prst="perspectiveRelaxed"/>
            <a:lightRig rig="threePt" dir="t"/>
          </a:scene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bn-BD" dirty="0" smtClean="0">
              <a:latin typeface="NikoshBAN"/>
            </a:endParaRPr>
          </a:p>
          <a:p>
            <a:pPr algn="ctr"/>
            <a:r>
              <a:rPr lang="en-US" sz="3200" dirty="0" smtClean="0">
                <a:latin typeface="NikoshBAN"/>
              </a:rPr>
              <a:t>Controlling process</a:t>
            </a:r>
            <a:endParaRPr lang="en-US" dirty="0">
              <a:latin typeface="NikoshB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CA0C39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1936A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63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4.27746E-6 L 0.15417 4.27746E-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63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3.98844E-6 L 0.1625 -3.98844E-6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4798E-6 L -3.33333E-6 0.2663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5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423 2.6642E-6 L -0.19653 0.00717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5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1000" tmFilter="0,0; .5, 0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4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 tmFilter="0,0; .5, 0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  <p:bldP spid="8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95600" y="457200"/>
            <a:ext cx="3581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1447800" y="2590800"/>
            <a:ext cx="6248400" cy="22860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নিয়ন্ত্রণকে কেন পরবর্তী পরিকল্পনার ভিত্তি বলা হয়?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228600"/>
            <a:ext cx="2590800" cy="1143000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1"/>
            <a:ext cx="7924800" cy="36575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bn-BD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পরিকল্পনা কী ?</a:t>
            </a:r>
          </a:p>
          <a:p>
            <a:pPr>
              <a:buFont typeface="Wingdings" pitchFamily="2" charset="2"/>
              <a:buChar char="ü"/>
            </a:pPr>
            <a:r>
              <a:rPr lang="bn-BD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ব্যবস্থাপনার কয়েকটি কাজের নাম বল ?</a:t>
            </a:r>
          </a:p>
          <a:p>
            <a:pPr>
              <a:buFont typeface="Wingdings" pitchFamily="2" charset="2"/>
              <a:buChar char="ü"/>
            </a:pPr>
            <a:r>
              <a:rPr lang="bn-BD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ব্যবস্থাপনার কাজগুলোকে কেন একটি চক্রের সাথে তুলনা করা হয়েছে। </a:t>
            </a:r>
          </a:p>
          <a:p>
            <a:pPr>
              <a:buFont typeface="Wingdings" pitchFamily="2" charset="2"/>
              <a:buChar char="ü"/>
            </a:pPr>
            <a:r>
              <a:rPr lang="bn-BD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ব্যবস্থাপককে কি একজন নেতা বলা যায় ?</a:t>
            </a:r>
          </a:p>
          <a:p>
            <a:pPr>
              <a:buFont typeface="Wingdings" pitchFamily="2" charset="2"/>
              <a:buChar char="ü"/>
            </a:pPr>
            <a:r>
              <a:rPr lang="bn-BD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পরিকল্পনা ব্যবস্থাপনার কততম কাজ ? </a:t>
            </a:r>
          </a:p>
          <a:p>
            <a:pPr>
              <a:buNone/>
            </a:pPr>
            <a:endParaRPr lang="en-U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uture ten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95400" y="1836420"/>
            <a:ext cx="5339751" cy="4716780"/>
          </a:xfrm>
          <a:prstGeom prst="rect">
            <a:avLst/>
          </a:prstGeom>
          <a:ln>
            <a:noFill/>
          </a:ln>
          <a:effectLst>
            <a:softEdge rad="63500"/>
          </a:effectLst>
        </p:spPr>
      </p:pic>
      <p:cxnSp>
        <p:nvCxnSpPr>
          <p:cNvPr id="5" name="Straight Connector 4"/>
          <p:cNvCxnSpPr/>
          <p:nvPr/>
        </p:nvCxnSpPr>
        <p:spPr>
          <a:xfrm>
            <a:off x="0" y="3962400"/>
            <a:ext cx="1600200" cy="1588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200400" y="2362200"/>
            <a:ext cx="1371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9008270">
            <a:off x="4803404" y="713513"/>
            <a:ext cx="150412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Bangladesh</a:t>
            </a:r>
            <a:endParaRPr lang="en-US" dirty="0"/>
          </a:p>
        </p:txBody>
      </p:sp>
      <p:sp>
        <p:nvSpPr>
          <p:cNvPr id="8" name="Down Arrow 7"/>
          <p:cNvSpPr/>
          <p:nvPr/>
        </p:nvSpPr>
        <p:spPr>
          <a:xfrm rot="13770014">
            <a:off x="4318720" y="1439138"/>
            <a:ext cx="438744" cy="91697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081198">
            <a:off x="6618520" y="1570208"/>
            <a:ext cx="2125468" cy="5662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Planning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 rot="20124201">
            <a:off x="6740071" y="5758396"/>
            <a:ext cx="2153223" cy="5228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Controlling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 rot="20020082">
            <a:off x="6710261" y="4208058"/>
            <a:ext cx="2189156" cy="5720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Leading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 rot="19829343">
            <a:off x="6717342" y="2861095"/>
            <a:ext cx="2057400" cy="4942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Organizing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75 2.22222E-6 L 0.1625 2.22222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repeatCount="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438400" y="228600"/>
            <a:ext cx="4343400" cy="1447800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6524054759_8e376a07b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0" y="2057400"/>
            <a:ext cx="2438400" cy="3622361"/>
          </a:xfrm>
          <a:prstGeom prst="ellipse">
            <a:avLst/>
          </a:prstGeom>
          <a:ln w="63500" cap="rnd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19200" y="1828800"/>
            <a:ext cx="6781800" cy="3429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একাদশ শ্রেণি </a:t>
            </a:r>
            <a:endParaRPr lang="en-US" sz="4800" b="1" dirty="0" smtClean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ব্যবসায় নীতি ও প্রয়োগ</a:t>
            </a:r>
            <a:r>
              <a:rPr lang="bn-BD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381000"/>
            <a:ext cx="2895600" cy="1036638"/>
          </a:xfrm>
        </p:spPr>
        <p:txBody>
          <a:bodyPr>
            <a:prstTxWarp prst="textStop">
              <a:avLst/>
            </a:prstTxWarp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48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81200"/>
            <a:ext cx="7467600" cy="3200400"/>
          </a:xfrm>
          <a:effectLst>
            <a:glow rad="70000">
              <a:schemeClr val="accent1">
                <a:tint val="30000"/>
                <a:shade val="95000"/>
                <a:satMod val="300000"/>
                <a:alpha val="50000"/>
              </a:schemeClr>
            </a:glow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Ø"/>
            </a:pP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Ø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ব্যবস্থাপনার কাজগুলোকে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সংজ্ঞায়িত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Ø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ব্যবস্থাপনার প্রয়োজ়নীয়তা ব্যাখ্যা করতে পারবে </a:t>
            </a:r>
          </a:p>
          <a:p>
            <a:pPr>
              <a:buClr>
                <a:srgbClr val="FFC000"/>
              </a:buClr>
              <a:buFont typeface="Wingdings" pitchFamily="2" charset="2"/>
              <a:buChar char="Ø"/>
            </a:pP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পরিকল্পনা যে নিয়ন্ত্রণের ভিত্তি হিসেবে কাজ করে তা ব্যাখ্যা করতে পারবে। </a:t>
            </a:r>
          </a:p>
          <a:p>
            <a:pPr>
              <a:buClr>
                <a:srgbClr val="FFC000"/>
              </a:buClr>
              <a:buFont typeface="Wingdings" pitchFamily="2" charset="2"/>
              <a:buChar char="Ø"/>
            </a:pPr>
            <a:endParaRPr lang="bn-BD" sz="3200" dirty="0" smtClean="0">
              <a:latin typeface="NikoshBAN" pitchFamily="2" charset="0"/>
              <a:cs typeface="NikoshBAN" pitchFamily="2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Ø"/>
            </a:pP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6800" y="990600"/>
            <a:ext cx="742950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a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1153" y="1143001"/>
            <a:ext cx="7484390" cy="46482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erformance-Advantage-Cycl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762000"/>
            <a:ext cx="5505450" cy="489585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95600" y="685800"/>
            <a:ext cx="3657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পাঠ শিরোনাম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3124200" y="2743200"/>
            <a:ext cx="3124200" cy="2209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Management Cycle</a:t>
            </a:r>
            <a:endParaRPr lang="bn-BD" sz="11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5" presetClass="entr" presetSubtype="0" repeatCount="2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3523475" y="2895600"/>
            <a:ext cx="20970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ব্যবস্থাপনা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Right Arrow 6"/>
          <p:cNvSpPr/>
          <p:nvPr/>
        </p:nvSpPr>
        <p:spPr>
          <a:xfrm rot="2566848">
            <a:off x="6029663" y="998032"/>
            <a:ext cx="1226956" cy="6012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7886147">
            <a:off x="6070355" y="5212701"/>
            <a:ext cx="1226956" cy="6012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 rot="13587363">
            <a:off x="1779662" y="5151756"/>
            <a:ext cx="1226956" cy="6012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 rot="18865249">
            <a:off x="1859423" y="1033747"/>
            <a:ext cx="1226956" cy="60125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581400" y="2362200"/>
            <a:ext cx="20574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নিয়ন্ত্রণ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581400" y="2438400"/>
            <a:ext cx="1905000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সংগঠন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657600" y="2514600"/>
            <a:ext cx="1828800" cy="175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পরিকল্পনা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505200" y="2438400"/>
            <a:ext cx="2133600" cy="1828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নেতৃত্ব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76200" y="5943600"/>
            <a:ext cx="1371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Management Cycle</a:t>
            </a:r>
            <a:endParaRPr lang="bn-BD" sz="1100" b="1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9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3" presetClass="entr" presetSubtype="16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7223 L 0 -0.37222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83 1.11111E-6 L 0.29584 1.11111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2222 L 0 0.38889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5 0.01111 L -0.28334 0.01667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6" grpId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1260</TotalTime>
  <Words>281</Words>
  <Application>Microsoft Office PowerPoint</Application>
  <PresentationFormat>On-screen Show (4:3)</PresentationFormat>
  <Paragraphs>89</Paragraphs>
  <Slides>24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Technic</vt:lpstr>
      <vt:lpstr>Slide 1</vt:lpstr>
      <vt:lpstr>Slide 2</vt:lpstr>
      <vt:lpstr>Slide 3</vt:lpstr>
      <vt:lpstr>শিখনফল</vt:lpstr>
      <vt:lpstr>Slide 5</vt:lpstr>
      <vt:lpstr>Slide 6</vt:lpstr>
      <vt:lpstr>Slide 7</vt:lpstr>
      <vt:lpstr>Slide 8</vt:lpstr>
      <vt:lpstr>Slide 9</vt:lpstr>
      <vt:lpstr>Slide 10</vt:lpstr>
      <vt:lpstr>পরিকল্পনা </vt:lpstr>
      <vt:lpstr>Slide 12</vt:lpstr>
      <vt:lpstr>Slide 13</vt:lpstr>
      <vt:lpstr>সংগঠন </vt:lpstr>
      <vt:lpstr>সংগঠন </vt:lpstr>
      <vt:lpstr>Slide 16</vt:lpstr>
      <vt:lpstr>নেতৃত্ব</vt:lpstr>
      <vt:lpstr>Slide 18</vt:lpstr>
      <vt:lpstr>নিয়ন্ত্রণ </vt:lpstr>
      <vt:lpstr>Slide 20</vt:lpstr>
      <vt:lpstr>Slide 21</vt:lpstr>
      <vt:lpstr>মূল্যায়ন</vt:lpstr>
      <vt:lpstr>Slide 23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পরিকল্পনা </dc:title>
  <dc:creator/>
  <cp:lastModifiedBy>TTC LAB</cp:lastModifiedBy>
  <cp:revision>133</cp:revision>
  <dcterms:created xsi:type="dcterms:W3CDTF">2006-08-16T00:00:00Z</dcterms:created>
  <dcterms:modified xsi:type="dcterms:W3CDTF">2013-05-18T21:10:23Z</dcterms:modified>
</cp:coreProperties>
</file>